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6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F5C1F8-6416-4463-BA3C-E549864745C9}" v="139" dt="2022-02-22T21:40:30.513"/>
    <p1510:client id="{9E81D6B4-EF41-4497-B08B-3B9D2D784BC3}" v="2303" dt="2022-02-22T23:20:13.9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93" d="100"/>
          <a:sy n="93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20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AA82D62-90DD-4A58-BC01-E563065048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0F7AE86-D74E-4867-A5AA-18EBE3E2AF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FAAD9-F14F-43D9-B1DE-32BA9E4C4718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E3516D4-CCBB-43F8-ACBE-7DA2CC361A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8213E24-18B0-4D4B-BEF0-E9D962A8569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FFCEA-4397-4D0B-8849-EBB624BE20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8147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799DB-4285-4F41-B1D7-EABE83B71217}" type="datetimeFigureOut">
              <a:rPr lang="pt-BR" noProof="0" smtClean="0"/>
              <a:t>22/02/2022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98E5B-1C96-4B26-8C9D-E61A0EAC83F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8243977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98E5B-1C96-4B26-8C9D-E61A0EAC83F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4964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98E5B-1C96-4B26-8C9D-E61A0EAC83F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752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98E5B-1C96-4B26-8C9D-E61A0EAC83F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0697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98E5B-1C96-4B26-8C9D-E61A0EAC83F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713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98E5B-1C96-4B26-8C9D-E61A0EAC83F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7488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98E5B-1C96-4B26-8C9D-E61A0EAC83F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797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98E5B-1C96-4B26-8C9D-E61A0EAC83F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0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98E5B-1C96-4B26-8C9D-E61A0EAC83F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2495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98E5B-1C96-4B26-8C9D-E61A0EAC83F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4507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98E5B-1C96-4B26-8C9D-E61A0EAC83F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579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76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38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9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4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06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28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6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37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26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40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85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738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05" r:id="rId6"/>
    <p:sldLayoutId id="2147483801" r:id="rId7"/>
    <p:sldLayoutId id="2147483802" r:id="rId8"/>
    <p:sldLayoutId id="2147483803" r:id="rId9"/>
    <p:sldLayoutId id="2147483804" r:id="rId10"/>
    <p:sldLayoutId id="21474838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0E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64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1" y="914400"/>
            <a:ext cx="4035055" cy="2996649"/>
          </a:xfrm>
        </p:spPr>
        <p:txBody>
          <a:bodyPr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>
                <a:solidFill>
                  <a:schemeClr val="bg1"/>
                </a:solidFill>
                <a:cs typeface="Calibri Light"/>
              </a:rPr>
              <a:t>Conheça o site mais completo, para vendas de produtos gamers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14401" y="5248504"/>
            <a:ext cx="4035055" cy="95027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pt-BR" sz="1000" dirty="0">
                <a:cs typeface="Calibri"/>
              </a:rPr>
              <a:t>Nos slides à seguir, vou explicar a ideia do site, para facilitar as vendas de uma empresa de gamers.</a:t>
            </a:r>
          </a:p>
        </p:txBody>
      </p:sp>
      <p:cxnSp>
        <p:nvCxnSpPr>
          <p:cNvPr id="92" name="Straight Connector 66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4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4E80954D-A8F8-4225-8B94-D9699089C7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6" r="986" b="-1"/>
          <a:stretch/>
        </p:blipFill>
        <p:spPr>
          <a:xfrm>
            <a:off x="5748570" y="1134689"/>
            <a:ext cx="5799963" cy="458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0E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64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80978" y="215029"/>
            <a:ext cx="4035055" cy="2996649"/>
          </a:xfrm>
        </p:spPr>
        <p:txBody>
          <a:bodyPr rtlCol="0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1600" b="1" cap="all" dirty="0">
                <a:solidFill>
                  <a:schemeClr val="bg1"/>
                </a:solidFill>
                <a:ea typeface="+mj-lt"/>
                <a:cs typeface="+mj-lt"/>
              </a:rPr>
              <a:t>AQUI PODEMOS VER EM 3 DIMENSÕES; SITE, TABLET E MOBILE A VERSÃO Do </a:t>
            </a:r>
            <a:r>
              <a:rPr lang="pt-BR" sz="1600" b="1" cap="all" dirty="0" err="1">
                <a:solidFill>
                  <a:schemeClr val="bg1"/>
                </a:solidFill>
                <a:ea typeface="+mj-lt"/>
                <a:cs typeface="+mj-lt"/>
              </a:rPr>
              <a:t>footer</a:t>
            </a:r>
            <a:r>
              <a:rPr lang="pt-BR" sz="1600" b="1" cap="all" dirty="0">
                <a:solidFill>
                  <a:schemeClr val="bg1"/>
                </a:solidFill>
                <a:ea typeface="+mj-lt"/>
                <a:cs typeface="+mj-lt"/>
              </a:rPr>
              <a:t>, ou seja o rodapé do site.</a:t>
            </a:r>
            <a:endParaRPr lang="pt-BR" sz="1600" b="1" cap="all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828757" y="91957"/>
            <a:ext cx="4035055" cy="9502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20000"/>
              </a:lnSpc>
            </a:pPr>
            <a:endParaRPr lang="pt-BR" sz="1000" dirty="0">
              <a:cs typeface="Calibri"/>
            </a:endParaRPr>
          </a:p>
        </p:txBody>
      </p:sp>
      <p:cxnSp>
        <p:nvCxnSpPr>
          <p:cNvPr id="92" name="Straight Connector 66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4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4E80954D-A8F8-4225-8B94-D9699089C7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6" r="986" b="-1"/>
          <a:stretch/>
        </p:blipFill>
        <p:spPr>
          <a:xfrm>
            <a:off x="-764963" y="-441503"/>
            <a:ext cx="4390785" cy="347171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9886B3E-345B-4E3D-9B78-A06F93D931BF}"/>
              </a:ext>
            </a:extLst>
          </p:cNvPr>
          <p:cNvSpPr txBox="1"/>
          <p:nvPr/>
        </p:nvSpPr>
        <p:spPr>
          <a:xfrm>
            <a:off x="7542755" y="1258865"/>
            <a:ext cx="274319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b="1" dirty="0"/>
              <a:t>Além, de todas as informações legais, temos as redes sociais e direcionamento para baixar o app da loja.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6617AE8-1626-462B-A8A6-A7E8580025D8}"/>
              </a:ext>
            </a:extLst>
          </p:cNvPr>
          <p:cNvSpPr txBox="1"/>
          <p:nvPr/>
        </p:nvSpPr>
        <p:spPr>
          <a:xfrm>
            <a:off x="3792125" y="1641826"/>
            <a:ext cx="2743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b="1" dirty="0"/>
              <a:t>Ambos ícones são clicáveis.</a:t>
            </a:r>
          </a:p>
        </p:txBody>
      </p:sp>
      <p:pic>
        <p:nvPicPr>
          <p:cNvPr id="5" name="Imagem 7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C70D4ADD-132B-4EB8-A55F-7DB3B29C5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5880" y="2649339"/>
            <a:ext cx="9319363" cy="388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8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0E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64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1" y="914400"/>
            <a:ext cx="4035055" cy="2996649"/>
          </a:xfrm>
        </p:spPr>
        <p:txBody>
          <a:bodyPr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pt-BR" dirty="0">
                <a:solidFill>
                  <a:schemeClr val="bg1"/>
                </a:solidFill>
                <a:cs typeface="Calibri Light"/>
              </a:rPr>
              <a:t>Cores e disposição do itens foram pensadas para um melhor visual e navegação do usuário.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14401" y="5248504"/>
            <a:ext cx="4035055" cy="95027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pt-BR" sz="1000" dirty="0" err="1">
                <a:cs typeface="Calibri"/>
              </a:rPr>
              <a:t>TOdas</a:t>
            </a:r>
            <a:r>
              <a:rPr lang="pt-BR" sz="1000" dirty="0">
                <a:cs typeface="Calibri"/>
              </a:rPr>
              <a:t> as funções do site estão rodando perfeitamente sem nenhum bug.</a:t>
            </a:r>
          </a:p>
        </p:txBody>
      </p:sp>
      <p:cxnSp>
        <p:nvCxnSpPr>
          <p:cNvPr id="92" name="Straight Connector 66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4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4E80954D-A8F8-4225-8B94-D9699089C7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6" r="986" b="-1"/>
          <a:stretch/>
        </p:blipFill>
        <p:spPr>
          <a:xfrm>
            <a:off x="5748570" y="1134689"/>
            <a:ext cx="5799963" cy="458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03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0E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64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80978" y="215029"/>
            <a:ext cx="4035055" cy="2996649"/>
          </a:xfrm>
        </p:spPr>
        <p:txBody>
          <a:bodyPr rtlCol="0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1600" b="1" cap="all" dirty="0">
                <a:solidFill>
                  <a:schemeClr val="bg1"/>
                </a:solidFill>
                <a:ea typeface="+mj-lt"/>
                <a:cs typeface="+mj-lt"/>
              </a:rPr>
              <a:t>AQUI PODEMOS VER EM 3 DIMENSÕES; SITE, TABLET E MOBILE A VERSÃO DO HEADER, OU SEJA, NOSSO CABEÇALHO DO SITE. 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828757" y="91957"/>
            <a:ext cx="4035055" cy="9502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20000"/>
              </a:lnSpc>
            </a:pPr>
            <a:endParaRPr lang="pt-BR" sz="1000" dirty="0">
              <a:cs typeface="Calibri"/>
            </a:endParaRPr>
          </a:p>
        </p:txBody>
      </p:sp>
      <p:cxnSp>
        <p:nvCxnSpPr>
          <p:cNvPr id="92" name="Straight Connector 66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4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4E80954D-A8F8-4225-8B94-D9699089C7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6" r="986" b="-1"/>
          <a:stretch/>
        </p:blipFill>
        <p:spPr>
          <a:xfrm>
            <a:off x="-764963" y="-441503"/>
            <a:ext cx="4390785" cy="347171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9886B3E-345B-4E3D-9B78-A06F93D931BF}"/>
              </a:ext>
            </a:extLst>
          </p:cNvPr>
          <p:cNvSpPr txBox="1"/>
          <p:nvPr/>
        </p:nvSpPr>
        <p:spPr>
          <a:xfrm>
            <a:off x="7448810" y="1572016"/>
            <a:ext cx="2743199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b="1" dirty="0"/>
              <a:t>E logo abaixo podemos ver o submenu, o qual dará acesso rápido aos principais locais do site.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6617AE8-1626-462B-A8A6-A7E8580025D8}"/>
              </a:ext>
            </a:extLst>
          </p:cNvPr>
          <p:cNvSpPr txBox="1"/>
          <p:nvPr/>
        </p:nvSpPr>
        <p:spPr>
          <a:xfrm>
            <a:off x="4053084" y="1203414"/>
            <a:ext cx="2743199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b="1" dirty="0"/>
              <a:t>Facilmente, vemos o logo, uma barra de pesquisa, acesso ao login, whats, favoritos e carrinho de compras, com meu sanduiche para as versões de tela menores, ambos clicáveis.</a:t>
            </a:r>
          </a:p>
        </p:txBody>
      </p:sp>
      <p:pic>
        <p:nvPicPr>
          <p:cNvPr id="9" name="Imagem 9">
            <a:extLst>
              <a:ext uri="{FF2B5EF4-FFF2-40B4-BE49-F238E27FC236}">
                <a16:creationId xmlns:a16="http://schemas.microsoft.com/office/drawing/2014/main" id="{DAFBC57D-A1A2-42EF-91AA-CDFF1F77BE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153" y="3255779"/>
            <a:ext cx="10185747" cy="341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58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0E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64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80978" y="215029"/>
            <a:ext cx="4035055" cy="2996649"/>
          </a:xfrm>
        </p:spPr>
        <p:txBody>
          <a:bodyPr rtlCol="0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1600" b="1" cap="all" dirty="0">
                <a:solidFill>
                  <a:schemeClr val="bg1"/>
                </a:solidFill>
                <a:ea typeface="+mj-lt"/>
                <a:cs typeface="+mj-lt"/>
              </a:rPr>
              <a:t>AQUI PODEMOS VER EM 3 DIMENSÕES; SITE, TABLET E MOBILE A VERSÃO da página de login.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828757" y="91957"/>
            <a:ext cx="4035055" cy="9502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20000"/>
              </a:lnSpc>
            </a:pPr>
            <a:endParaRPr lang="pt-BR" sz="1000" dirty="0">
              <a:cs typeface="Calibri"/>
            </a:endParaRPr>
          </a:p>
        </p:txBody>
      </p:sp>
      <p:cxnSp>
        <p:nvCxnSpPr>
          <p:cNvPr id="92" name="Straight Connector 66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4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4E80954D-A8F8-4225-8B94-D9699089C7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6" r="986" b="-1"/>
          <a:stretch/>
        </p:blipFill>
        <p:spPr>
          <a:xfrm>
            <a:off x="-764963" y="-441503"/>
            <a:ext cx="4390785" cy="347171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9886B3E-345B-4E3D-9B78-A06F93D931BF}"/>
              </a:ext>
            </a:extLst>
          </p:cNvPr>
          <p:cNvSpPr txBox="1"/>
          <p:nvPr/>
        </p:nvSpPr>
        <p:spPr>
          <a:xfrm>
            <a:off x="7396618" y="1363249"/>
            <a:ext cx="2743199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b="1" dirty="0"/>
              <a:t>Para preencher os dados de login, o preenchimento da senha é obrigatório conforme itens descritos na página, somente após, ativa o botão de login.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6617AE8-1626-462B-A8A6-A7E8580025D8}"/>
              </a:ext>
            </a:extLst>
          </p:cNvPr>
          <p:cNvSpPr txBox="1"/>
          <p:nvPr/>
        </p:nvSpPr>
        <p:spPr>
          <a:xfrm>
            <a:off x="3792125" y="1443496"/>
            <a:ext cx="274319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b="1" dirty="0"/>
              <a:t>Nessa página de login, podemos fazer o login ou criar um novo cadastro. Para voltar para Home, pode clicar no logo do site.</a:t>
            </a:r>
          </a:p>
        </p:txBody>
      </p:sp>
      <p:pic>
        <p:nvPicPr>
          <p:cNvPr id="8" name="Imagem 9" descr="Interface gráfica do usuário&#10;&#10;Descrição gerada automaticamente">
            <a:extLst>
              <a:ext uri="{FF2B5EF4-FFF2-40B4-BE49-F238E27FC236}">
                <a16:creationId xmlns:a16="http://schemas.microsoft.com/office/drawing/2014/main" id="{C21F1B12-4C13-4E90-9574-32E648608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660" y="3407406"/>
            <a:ext cx="5425857" cy="2788476"/>
          </a:xfrm>
          <a:prstGeom prst="rect">
            <a:avLst/>
          </a:prstGeom>
        </p:spPr>
      </p:pic>
      <p:pic>
        <p:nvPicPr>
          <p:cNvPr id="10" name="Imagem 10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2045AB6B-FDD1-4613-AA74-CE9F4CB159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6482" y="3088448"/>
            <a:ext cx="2315228" cy="3363761"/>
          </a:xfrm>
          <a:prstGeom prst="rect">
            <a:avLst/>
          </a:prstGeom>
        </p:spPr>
      </p:pic>
      <p:pic>
        <p:nvPicPr>
          <p:cNvPr id="11" name="Imagem 11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6CEB3514-201C-457E-A438-CB5D708009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1030" y="3462158"/>
            <a:ext cx="2743200" cy="268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72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0E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64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80978" y="215029"/>
            <a:ext cx="4035055" cy="2996649"/>
          </a:xfrm>
        </p:spPr>
        <p:txBody>
          <a:bodyPr rtlCol="0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1600" b="1" cap="all" dirty="0">
                <a:solidFill>
                  <a:schemeClr val="bg1"/>
                </a:solidFill>
                <a:ea typeface="+mj-lt"/>
                <a:cs typeface="+mj-lt"/>
              </a:rPr>
              <a:t>AQUI PODEMOS VER EM 3 DIMENSÕES; SITE, TABLET E MOBILE A VERSÃO DO banner.</a:t>
            </a:r>
            <a:endParaRPr lang="pt-BR" sz="1600" b="1" cap="all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828757" y="91957"/>
            <a:ext cx="4035055" cy="9502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20000"/>
              </a:lnSpc>
            </a:pPr>
            <a:endParaRPr lang="pt-BR" sz="1000" dirty="0">
              <a:cs typeface="Calibri"/>
            </a:endParaRPr>
          </a:p>
        </p:txBody>
      </p:sp>
      <p:cxnSp>
        <p:nvCxnSpPr>
          <p:cNvPr id="92" name="Straight Connector 66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4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4E80954D-A8F8-4225-8B94-D9699089C7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6" r="986" b="-1"/>
          <a:stretch/>
        </p:blipFill>
        <p:spPr>
          <a:xfrm>
            <a:off x="-764963" y="-441503"/>
            <a:ext cx="4390785" cy="347171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9886B3E-345B-4E3D-9B78-A06F93D931BF}"/>
              </a:ext>
            </a:extLst>
          </p:cNvPr>
          <p:cNvSpPr txBox="1"/>
          <p:nvPr/>
        </p:nvSpPr>
        <p:spPr>
          <a:xfrm>
            <a:off x="7594947" y="1248427"/>
            <a:ext cx="2743199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b="1" dirty="0"/>
              <a:t>Em ambos, é possível ver ofertas e clicar para direcionamento dessa página de compras.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6617AE8-1626-462B-A8A6-A7E8580025D8}"/>
              </a:ext>
            </a:extLst>
          </p:cNvPr>
          <p:cNvSpPr txBox="1"/>
          <p:nvPr/>
        </p:nvSpPr>
        <p:spPr>
          <a:xfrm>
            <a:off x="3781687" y="1370428"/>
            <a:ext cx="274319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b="1" dirty="0"/>
              <a:t>Optei pela mudança de imagem do banner, para melhor adaptação nas telas.</a:t>
            </a:r>
          </a:p>
        </p:txBody>
      </p:sp>
      <p:pic>
        <p:nvPicPr>
          <p:cNvPr id="8" name="Imagem 9" descr="Interface gráfica do usuário&#10;&#10;Descrição gerada automaticamente">
            <a:extLst>
              <a:ext uri="{FF2B5EF4-FFF2-40B4-BE49-F238E27FC236}">
                <a16:creationId xmlns:a16="http://schemas.microsoft.com/office/drawing/2014/main" id="{06DA6F74-01CF-489D-99D3-2DFB8ADC1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5880" y="2892090"/>
            <a:ext cx="9549007" cy="382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3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0E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64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80978" y="215029"/>
            <a:ext cx="4035055" cy="2996649"/>
          </a:xfrm>
        </p:spPr>
        <p:txBody>
          <a:bodyPr rtlCol="0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1600" b="1" cap="all" dirty="0">
                <a:solidFill>
                  <a:schemeClr val="bg1"/>
                </a:solidFill>
                <a:ea typeface="+mj-lt"/>
                <a:cs typeface="+mj-lt"/>
              </a:rPr>
              <a:t>AQUI PODEMOS VER EM 3 DIMENSÕES; SITE, TABLET E MOBILE A VERSÃO DO CARROSSEL DE OFERTAS.</a:t>
            </a:r>
            <a:endParaRPr lang="pt-BR" sz="1600" b="1" cap="all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828757" y="91957"/>
            <a:ext cx="4035055" cy="9502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20000"/>
              </a:lnSpc>
            </a:pPr>
            <a:endParaRPr lang="pt-BR" sz="1000" dirty="0">
              <a:cs typeface="Calibri"/>
            </a:endParaRPr>
          </a:p>
        </p:txBody>
      </p:sp>
      <p:cxnSp>
        <p:nvCxnSpPr>
          <p:cNvPr id="92" name="Straight Connector 66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4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4E80954D-A8F8-4225-8B94-D9699089C7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6" r="986" b="-1"/>
          <a:stretch/>
        </p:blipFill>
        <p:spPr>
          <a:xfrm>
            <a:off x="-764963" y="-441503"/>
            <a:ext cx="4390785" cy="347171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9886B3E-345B-4E3D-9B78-A06F93D931BF}"/>
              </a:ext>
            </a:extLst>
          </p:cNvPr>
          <p:cNvSpPr txBox="1"/>
          <p:nvPr/>
        </p:nvSpPr>
        <p:spPr>
          <a:xfrm>
            <a:off x="7417495" y="1133605"/>
            <a:ext cx="274319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b="1" dirty="0"/>
              <a:t>Facilita muito mais a visualização e quando passamos o mouse por cima, ele tem uma suave elevação.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6617AE8-1626-462B-A8A6-A7E8580025D8}"/>
              </a:ext>
            </a:extLst>
          </p:cNvPr>
          <p:cNvSpPr txBox="1"/>
          <p:nvPr/>
        </p:nvSpPr>
        <p:spPr>
          <a:xfrm>
            <a:off x="3781687" y="1255606"/>
            <a:ext cx="2743199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b="1" dirty="0"/>
              <a:t>Nesse carrossel de ofertas é possível adicionar até 12 imagens de ofertas diferentes.</a:t>
            </a:r>
          </a:p>
        </p:txBody>
      </p:sp>
      <p:pic>
        <p:nvPicPr>
          <p:cNvPr id="5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0A6DA43F-F4FD-4304-8791-3268946D4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5852" y="2531172"/>
            <a:ext cx="7586597" cy="406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66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0E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64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80978" y="215029"/>
            <a:ext cx="4035055" cy="2996649"/>
          </a:xfrm>
        </p:spPr>
        <p:txBody>
          <a:bodyPr rtlCol="0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1600" b="1" cap="all" dirty="0">
                <a:solidFill>
                  <a:schemeClr val="bg1"/>
                </a:solidFill>
                <a:ea typeface="+mj-lt"/>
                <a:cs typeface="+mj-lt"/>
              </a:rPr>
              <a:t>AQUI PODEMOS VER EM 3 DIMENSÕES; SITE, TABLET E MOBILE A VERSÃO de todos os departamento.</a:t>
            </a:r>
            <a:endParaRPr lang="pt-BR" sz="1600" b="1" cap="all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828757" y="91957"/>
            <a:ext cx="4035055" cy="9502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20000"/>
              </a:lnSpc>
            </a:pPr>
            <a:endParaRPr lang="pt-BR" sz="1000" dirty="0">
              <a:cs typeface="Calibri"/>
            </a:endParaRPr>
          </a:p>
        </p:txBody>
      </p:sp>
      <p:cxnSp>
        <p:nvCxnSpPr>
          <p:cNvPr id="92" name="Straight Connector 66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4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4E80954D-A8F8-4225-8B94-D9699089C7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6" r="986" b="-1"/>
          <a:stretch/>
        </p:blipFill>
        <p:spPr>
          <a:xfrm>
            <a:off x="-764963" y="-441503"/>
            <a:ext cx="4390785" cy="347171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9886B3E-345B-4E3D-9B78-A06F93D931BF}"/>
              </a:ext>
            </a:extLst>
          </p:cNvPr>
          <p:cNvSpPr txBox="1"/>
          <p:nvPr/>
        </p:nvSpPr>
        <p:spPr>
          <a:xfrm>
            <a:off x="7417495" y="1133605"/>
            <a:ext cx="274319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b="1" dirty="0"/>
              <a:t>Podemos adicionar vários tipos de informações aqui, como um link para fazer o cartão da loja ou apenas dicas da semana.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6617AE8-1626-462B-A8A6-A7E8580025D8}"/>
              </a:ext>
            </a:extLst>
          </p:cNvPr>
          <p:cNvSpPr txBox="1"/>
          <p:nvPr/>
        </p:nvSpPr>
        <p:spPr>
          <a:xfrm>
            <a:off x="3781687" y="1255606"/>
            <a:ext cx="2743199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b="1" dirty="0"/>
              <a:t>São links rápidos, com imagens para chamar mais atenção de quem está rodando na página.</a:t>
            </a:r>
          </a:p>
        </p:txBody>
      </p:sp>
      <p:pic>
        <p:nvPicPr>
          <p:cNvPr id="11" name="Imagem 11">
            <a:extLst>
              <a:ext uri="{FF2B5EF4-FFF2-40B4-BE49-F238E27FC236}">
                <a16:creationId xmlns:a16="http://schemas.microsoft.com/office/drawing/2014/main" id="{139A1D46-BD94-4C98-A0D4-4B5447E0B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346" y="2582449"/>
            <a:ext cx="1016433" cy="4114800"/>
          </a:xfrm>
          <a:prstGeom prst="rect">
            <a:avLst/>
          </a:prstGeom>
        </p:spPr>
      </p:pic>
      <p:pic>
        <p:nvPicPr>
          <p:cNvPr id="12" name="Imagem 12">
            <a:extLst>
              <a:ext uri="{FF2B5EF4-FFF2-40B4-BE49-F238E27FC236}">
                <a16:creationId xmlns:a16="http://schemas.microsoft.com/office/drawing/2014/main" id="{731F6169-FFB9-4966-8422-A7B0D37EC0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8989" y="2582449"/>
            <a:ext cx="1016433" cy="4114800"/>
          </a:xfrm>
          <a:prstGeom prst="rect">
            <a:avLst/>
          </a:prstGeom>
        </p:spPr>
      </p:pic>
      <p:pic>
        <p:nvPicPr>
          <p:cNvPr id="13" name="Imagem 13" descr="Uma imagem contendo Linha do tempo&#10;&#10;Descrição gerada automaticamente">
            <a:extLst>
              <a:ext uri="{FF2B5EF4-FFF2-40B4-BE49-F238E27FC236}">
                <a16:creationId xmlns:a16="http://schemas.microsoft.com/office/drawing/2014/main" id="{974C0A0F-B613-45C2-8362-A0FE50B2A1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6427" y="3131522"/>
            <a:ext cx="7127309" cy="292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4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0E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64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80978" y="215029"/>
            <a:ext cx="4035055" cy="2996649"/>
          </a:xfrm>
        </p:spPr>
        <p:txBody>
          <a:bodyPr rtlCol="0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1600" b="1" cap="all" dirty="0">
                <a:solidFill>
                  <a:schemeClr val="bg1"/>
                </a:solidFill>
                <a:ea typeface="+mj-lt"/>
                <a:cs typeface="+mj-lt"/>
              </a:rPr>
              <a:t>AQUI PODEMOS VER EM 3 DIMENSÕES; SITE, TABLET E MOBILE A VERSÃO Das principais informações da página.</a:t>
            </a:r>
            <a:endParaRPr lang="pt-BR" sz="1600" b="1" cap="all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828757" y="91957"/>
            <a:ext cx="4035055" cy="9502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20000"/>
              </a:lnSpc>
            </a:pPr>
            <a:endParaRPr lang="pt-BR" sz="1000" dirty="0">
              <a:cs typeface="Calibri"/>
            </a:endParaRPr>
          </a:p>
        </p:txBody>
      </p:sp>
      <p:cxnSp>
        <p:nvCxnSpPr>
          <p:cNvPr id="92" name="Straight Connector 66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4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4E80954D-A8F8-4225-8B94-D9699089C7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6" r="986" b="-1"/>
          <a:stretch/>
        </p:blipFill>
        <p:spPr>
          <a:xfrm>
            <a:off x="-764963" y="-441503"/>
            <a:ext cx="4390785" cy="347171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9886B3E-345B-4E3D-9B78-A06F93D931BF}"/>
              </a:ext>
            </a:extLst>
          </p:cNvPr>
          <p:cNvSpPr txBox="1"/>
          <p:nvPr/>
        </p:nvSpPr>
        <p:spPr>
          <a:xfrm>
            <a:off x="7417495" y="1133605"/>
            <a:ext cx="274319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b="1" dirty="0"/>
              <a:t>Podemos adicionar vários tipos de informações aqui, como um link para fazer o cartão da loja ou apenas dicas da semana.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6617AE8-1626-462B-A8A6-A7E8580025D8}"/>
              </a:ext>
            </a:extLst>
          </p:cNvPr>
          <p:cNvSpPr txBox="1"/>
          <p:nvPr/>
        </p:nvSpPr>
        <p:spPr>
          <a:xfrm>
            <a:off x="3781687" y="1255606"/>
            <a:ext cx="2743199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b="1" dirty="0"/>
              <a:t>São links rápidos, com imagens para chamar mais atenção de quem está rodando na página.</a:t>
            </a:r>
          </a:p>
        </p:txBody>
      </p:sp>
      <p:pic>
        <p:nvPicPr>
          <p:cNvPr id="8" name="Imagem 8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7B0B6E31-6C25-469A-A447-6B3C6FCB7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428" y="2599122"/>
            <a:ext cx="9569884" cy="405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8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0E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64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80978" y="215029"/>
            <a:ext cx="4035055" cy="2996649"/>
          </a:xfrm>
        </p:spPr>
        <p:txBody>
          <a:bodyPr rtlCol="0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1600" b="1" cap="all" dirty="0">
                <a:solidFill>
                  <a:schemeClr val="bg1"/>
                </a:solidFill>
                <a:ea typeface="+mj-lt"/>
                <a:cs typeface="+mj-lt"/>
              </a:rPr>
              <a:t>AQUI PODEMOS VER EM 3 DIMENSÕES; SITE, TABLET E MOBILE A VERSÃO Do cadastro de e-mail.</a:t>
            </a:r>
            <a:endParaRPr lang="pt-BR" sz="1600" b="1" cap="all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828757" y="91957"/>
            <a:ext cx="4035055" cy="9502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20000"/>
              </a:lnSpc>
            </a:pPr>
            <a:endParaRPr lang="pt-BR" sz="1000" dirty="0">
              <a:cs typeface="Calibri"/>
            </a:endParaRPr>
          </a:p>
        </p:txBody>
      </p:sp>
      <p:cxnSp>
        <p:nvCxnSpPr>
          <p:cNvPr id="92" name="Straight Connector 66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4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4E80954D-A8F8-4225-8B94-D9699089C7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6" r="986" b="-1"/>
          <a:stretch/>
        </p:blipFill>
        <p:spPr>
          <a:xfrm>
            <a:off x="-764963" y="-441503"/>
            <a:ext cx="4390785" cy="347171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9886B3E-345B-4E3D-9B78-A06F93D931BF}"/>
              </a:ext>
            </a:extLst>
          </p:cNvPr>
          <p:cNvSpPr txBox="1"/>
          <p:nvPr/>
        </p:nvSpPr>
        <p:spPr>
          <a:xfrm>
            <a:off x="7542755" y="1258865"/>
            <a:ext cx="2743199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b="1" dirty="0"/>
              <a:t>Só é possível efetuar o cadastro, se ambos os campos estiverem preenchidos.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6617AE8-1626-462B-A8A6-A7E8580025D8}"/>
              </a:ext>
            </a:extLst>
          </p:cNvPr>
          <p:cNvSpPr txBox="1"/>
          <p:nvPr/>
        </p:nvSpPr>
        <p:spPr>
          <a:xfrm>
            <a:off x="3781687" y="1255606"/>
            <a:ext cx="2743199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b="1" dirty="0"/>
              <a:t>Aqui está funcionando o cadastro do e-mail com nome, para recebimento de ofertas exclusivas.</a:t>
            </a:r>
          </a:p>
        </p:txBody>
      </p:sp>
      <p:pic>
        <p:nvPicPr>
          <p:cNvPr id="10" name="Imagem 10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903C26E9-5E72-497A-BF6F-B339C568C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0866" y="2587485"/>
            <a:ext cx="8265089" cy="395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40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1</Words>
  <Application>Microsoft Office PowerPoint</Application>
  <PresentationFormat>Widescreen</PresentationFormat>
  <Paragraphs>1</Paragraphs>
  <Slides>10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DashVTI</vt:lpstr>
      <vt:lpstr>Conheça o site mais completo, para vendas de produtos gamers</vt:lpstr>
      <vt:lpstr>Cores e disposição do itens foram pensadas para um melhor visual e navegação do usuário.</vt:lpstr>
      <vt:lpstr>AQUI PODEMOS VER EM 3 DIMENSÕES; SITE, TABLET E MOBILE A VERSÃO DO HEADER, OU SEJA, NOSSO CABEÇALHO DO SITE. </vt:lpstr>
      <vt:lpstr>AQUI PODEMOS VER EM 3 DIMENSÕES; SITE, TABLET E MOBILE A VERSÃO da página de login.</vt:lpstr>
      <vt:lpstr>AQUI PODEMOS VER EM 3 DIMENSÕES; SITE, TABLET E MOBILE A VERSÃO DO banner.</vt:lpstr>
      <vt:lpstr>AQUI PODEMOS VER EM 3 DIMENSÕES; SITE, TABLET E MOBILE A VERSÃO DO CARROSSEL DE OFERTAS.</vt:lpstr>
      <vt:lpstr>AQUI PODEMOS VER EM 3 DIMENSÕES; SITE, TABLET E MOBILE A VERSÃO de todos os departamento.</vt:lpstr>
      <vt:lpstr>AQUI PODEMOS VER EM 3 DIMENSÕES; SITE, TABLET E MOBILE A VERSÃO Das principais informações da página.</vt:lpstr>
      <vt:lpstr>AQUI PODEMOS VER EM 3 DIMENSÕES; SITE, TABLET E MOBILE A VERSÃO Do cadastro de e-mail.</vt:lpstr>
      <vt:lpstr>AQUI PODEMOS VER EM 3 DIMENSÕES; SITE, TABLET E MOBILE A VERSÃO Do footer, ou seja o rodapé do site.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302</cp:revision>
  <dcterms:created xsi:type="dcterms:W3CDTF">2022-02-22T21:34:35Z</dcterms:created>
  <dcterms:modified xsi:type="dcterms:W3CDTF">2022-02-22T23:20:16Z</dcterms:modified>
</cp:coreProperties>
</file>