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C1F8-6416-4463-BA3C-E549864745C9}" v="139" dt="2022-02-22T21:40:30.513"/>
    <p1510:client id="{9E81D6B4-EF41-4497-B08B-3B9D2D784BC3}" v="2357" dt="2022-02-22T23:26:48.765"/>
    <p1510:client id="{C47D8006-94B6-4AD3-97DF-83B18BA03146}" v="146" dt="2022-02-24T23:59:5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24/02/2022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5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8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8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7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Conheça o site mais completo, para vendas de produtos gamers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cs typeface="Calibri"/>
              </a:rPr>
              <a:t>Nos slides à seguir, vou explicar a ideia do site, para facilitar as vendas de uma empresa de gamers.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</a:t>
            </a:r>
            <a:r>
              <a:rPr lang="pt-BR" sz="1600" b="1" cap="all" dirty="0" err="1">
                <a:solidFill>
                  <a:schemeClr val="bg1"/>
                </a:solidFill>
                <a:ea typeface="+mj-lt"/>
                <a:cs typeface="+mj-lt"/>
              </a:rPr>
              <a:t>footer</a:t>
            </a: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, ou seja o rodapé do site.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Além, de todas as informações legais, temos as redes sociais e direcionamento para baixar o app da loja.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Ambos ícones são clicáveis.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442A15E2-625A-48AE-BBF2-29C2C0D1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74" y="2806924"/>
            <a:ext cx="8139830" cy="1776507"/>
          </a:xfrm>
          <a:prstGeom prst="rect">
            <a:avLst/>
          </a:prstGeom>
        </p:spPr>
      </p:pic>
      <p:pic>
        <p:nvPicPr>
          <p:cNvPr id="9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5E09F4-EA0C-4E97-A6E3-19319D6BE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05" y="4729030"/>
            <a:ext cx="2743200" cy="1888435"/>
          </a:xfrm>
          <a:prstGeom prst="rect">
            <a:avLst/>
          </a:prstGeom>
        </p:spPr>
      </p:pic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1F405B6-79C7-4ED4-9EC2-42F0048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673" y="4657577"/>
            <a:ext cx="4288076" cy="19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6622" y="4964481"/>
            <a:ext cx="3794973" cy="5011251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</a:rPr>
              <a:t>Você consegue acessar um teste dessa página pelo site</a:t>
            </a:r>
            <a:br>
              <a:rPr lang="pt-BR" sz="1600" b="1" cap="all" dirty="0">
                <a:solidFill>
                  <a:schemeClr val="bg1"/>
                </a:solidFill>
              </a:rPr>
            </a:br>
            <a:br>
              <a:rPr lang="pt-BR" sz="1600" b="1" cap="all" dirty="0">
                <a:solidFill>
                  <a:schemeClr val="bg1"/>
                </a:solidFill>
              </a:rPr>
            </a:br>
            <a:r>
              <a:rPr lang="pt-BR" sz="1600" b="1" cap="all" dirty="0">
                <a:ea typeface="+mj-lt"/>
                <a:cs typeface="+mj-lt"/>
              </a:rPr>
              <a:t>https://kmylasales.github.io/SitegoGames/index.html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10812" y="196341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000" dirty="0">
                <a:cs typeface="Calibri"/>
              </a:rPr>
              <a:t>Criado por </a:t>
            </a:r>
            <a:r>
              <a:rPr lang="pt-BR" sz="1000" dirty="0" err="1">
                <a:cs typeface="Calibri"/>
              </a:rPr>
              <a:t>camila</a:t>
            </a:r>
            <a:r>
              <a:rPr lang="pt-BR" sz="1000" dirty="0">
                <a:cs typeface="Calibri"/>
              </a:rPr>
              <a:t> </a:t>
            </a:r>
            <a:r>
              <a:rPr lang="pt-BR" sz="1000" dirty="0" err="1">
                <a:cs typeface="Calibri"/>
              </a:rPr>
              <a:t>sales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1359949" y="-650270"/>
            <a:ext cx="7908511" cy="6258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8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Cores e disposição do itens foram pensadas para um melhor visual e navegação do usuário.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 err="1">
                <a:cs typeface="Calibri"/>
              </a:rPr>
              <a:t>TOdas</a:t>
            </a:r>
            <a:r>
              <a:rPr lang="pt-BR" sz="1000" dirty="0">
                <a:cs typeface="Calibri"/>
              </a:rPr>
              <a:t> as funções do site estão rodando perfeitamente sem nenhum bug.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HEADER, OU SEJA, NOSSO CABEÇALHO DO SITE. 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48810" y="157201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 logo abaixo podemos ver o submenu, o qual dará acesso rápido aos principais locais do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4053084" y="1203414"/>
            <a:ext cx="274319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Facilmente, vemos o logo, uma barra de pesquisa, acesso ao login, whats, favoritos e carrinho de compras, com meu sanduiche para as versões de tela menores, ambos clicáveis.</a:t>
            </a:r>
          </a:p>
        </p:txBody>
      </p:sp>
      <p:pic>
        <p:nvPicPr>
          <p:cNvPr id="11" name="Imagem 11" descr="Texto&#10;&#10;Descrição gerada automaticamente">
            <a:extLst>
              <a:ext uri="{FF2B5EF4-FFF2-40B4-BE49-F238E27FC236}">
                <a16:creationId xmlns:a16="http://schemas.microsoft.com/office/drawing/2014/main" id="{F981C663-BD2B-4FEB-8FFE-74F4D0108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335247"/>
            <a:ext cx="8849637" cy="1490191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B57DC241-2A54-422E-9751-CD22931B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15" y="3071522"/>
            <a:ext cx="3484323" cy="2207642"/>
          </a:xfrm>
          <a:prstGeom prst="rect">
            <a:avLst/>
          </a:prstGeom>
        </p:spPr>
      </p:pic>
      <p:pic>
        <p:nvPicPr>
          <p:cNvPr id="13" name="Imagem 13" descr="Texto&#10;&#10;Descrição gerada automaticamente">
            <a:extLst>
              <a:ext uri="{FF2B5EF4-FFF2-40B4-BE49-F238E27FC236}">
                <a16:creationId xmlns:a16="http://schemas.microsoft.com/office/drawing/2014/main" id="{6AAE354E-CF34-4268-970F-FF48A804C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09" y="3459380"/>
            <a:ext cx="5300598" cy="18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 página de login.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396618" y="1363249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Para preencher os dados de login, o preenchimento da senha é obrigatório conforme itens descritos na página, somente após, ativa o botão de login.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44349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Nessa página de login, podemos fazer o login ou criar um novo cadastro. Para voltar para Home, pode clicar no logo do site.</a:t>
            </a:r>
          </a:p>
        </p:txBody>
      </p:sp>
      <p:pic>
        <p:nvPicPr>
          <p:cNvPr id="11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EB3514-201C-457E-A438-CB5D7080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94" y="3159446"/>
            <a:ext cx="2743200" cy="2689412"/>
          </a:xfrm>
          <a:prstGeom prst="rect">
            <a:avLst/>
          </a:prstGeom>
        </p:spPr>
      </p:pic>
      <p:pic>
        <p:nvPicPr>
          <p:cNvPr id="5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58D21B-9EED-4BCE-BB16-F9ED18640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126" y="3156884"/>
            <a:ext cx="5373665" cy="2757161"/>
          </a:xfrm>
          <a:prstGeom prst="rect">
            <a:avLst/>
          </a:prstGeom>
        </p:spPr>
      </p:pic>
      <p:pic>
        <p:nvPicPr>
          <p:cNvPr id="9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56D998E-0139-4AB8-939A-5402947D8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3" y="2618723"/>
            <a:ext cx="2743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banner.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94947" y="1248427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Em ambos, é possível ver ofertas e clicar para direcionamento dessa página de compras.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370428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Optei pela mudança de imagem do banner, para melhor adaptação nas telas.</a:t>
            </a:r>
          </a:p>
        </p:txBody>
      </p:sp>
      <p:pic>
        <p:nvPicPr>
          <p:cNvPr id="5" name="Imagem 8" descr="Diagrama&#10;&#10;Descrição gerada automaticamente">
            <a:extLst>
              <a:ext uri="{FF2B5EF4-FFF2-40B4-BE49-F238E27FC236}">
                <a16:creationId xmlns:a16="http://schemas.microsoft.com/office/drawing/2014/main" id="{ACBDDD26-EB90-4DE6-A509-D781E151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82" y="2677000"/>
            <a:ext cx="5739008" cy="3508164"/>
          </a:xfrm>
          <a:prstGeom prst="rect">
            <a:avLst/>
          </a:prstGeom>
        </p:spPr>
      </p:pic>
      <p:pic>
        <p:nvPicPr>
          <p:cNvPr id="9" name="Imagem 9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73256A7-4A40-4983-9124-703AF62FD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838" y="2676395"/>
            <a:ext cx="2325091" cy="4114800"/>
          </a:xfrm>
          <a:prstGeom prst="rect">
            <a:avLst/>
          </a:prstGeom>
        </p:spPr>
      </p:pic>
      <p:pic>
        <p:nvPicPr>
          <p:cNvPr id="10" name="Imagem 10" descr="Tela de computador com fundo verde&#10;&#10;Descrição gerada automaticamente">
            <a:extLst>
              <a:ext uri="{FF2B5EF4-FFF2-40B4-BE49-F238E27FC236}">
                <a16:creationId xmlns:a16="http://schemas.microsoft.com/office/drawing/2014/main" id="{70488DD2-33C8-4BC3-8DDF-E08FCDFF4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74" y="2681264"/>
            <a:ext cx="2743200" cy="38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CARROSSEL DE OFERTAS.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Facilita muito mais a visualização e quando passamos o mouse por cima, ele tem uma suave elevação.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Nesse carrossel de ofertas é possível adicionar até 12 imagens de ofertas diferentes.</a:t>
            </a:r>
          </a:p>
        </p:txBody>
      </p:sp>
      <p:pic>
        <p:nvPicPr>
          <p:cNvPr id="8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3D1CDD5-AEE1-48A4-8881-73F0815E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825" y="3424106"/>
            <a:ext cx="4382022" cy="2087021"/>
          </a:xfrm>
          <a:prstGeom prst="rect">
            <a:avLst/>
          </a:prstGeom>
        </p:spPr>
      </p:pic>
      <p:pic>
        <p:nvPicPr>
          <p:cNvPr id="9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C2010EE-6B7D-4C79-B139-AE710529B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7" y="2582449"/>
            <a:ext cx="2298725" cy="4114800"/>
          </a:xfrm>
          <a:prstGeom prst="rect">
            <a:avLst/>
          </a:prstGeom>
        </p:spPr>
      </p:pic>
      <p:pic>
        <p:nvPicPr>
          <p:cNvPr id="10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415768A-16E1-4F3C-8006-9A61D783D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31" y="3423393"/>
            <a:ext cx="4413336" cy="2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de todos os departamento.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9A1D46-BD94-4C98-A0D4-4B5447E0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46" y="2582449"/>
            <a:ext cx="1016433" cy="4114800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31F6169-FFB9-4966-8422-A7B0D37EC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89" y="2582449"/>
            <a:ext cx="1016433" cy="4114800"/>
          </a:xfrm>
          <a:prstGeom prst="rect">
            <a:avLst/>
          </a:prstGeom>
        </p:spPr>
      </p:pic>
      <p:pic>
        <p:nvPicPr>
          <p:cNvPr id="8" name="Imagem 8" descr="Linha do tempo&#10;&#10;Descrição gerada automaticamente">
            <a:extLst>
              <a:ext uri="{FF2B5EF4-FFF2-40B4-BE49-F238E27FC236}">
                <a16:creationId xmlns:a16="http://schemas.microsoft.com/office/drawing/2014/main" id="{50655E51-F473-4867-8516-4E86065DD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89" y="3138382"/>
            <a:ext cx="7231693" cy="30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Das principais informações da página.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5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57B6D80-3BBF-488A-AF0F-7E528124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43" y="5167714"/>
            <a:ext cx="6594953" cy="1480791"/>
          </a:xfrm>
          <a:prstGeom prst="rect">
            <a:avLst/>
          </a:prstGeom>
        </p:spPr>
      </p:pic>
      <p:pic>
        <p:nvPicPr>
          <p:cNvPr id="9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4D11D11-8B80-4D76-AFE1-22B5FF8C1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798" y="2958815"/>
            <a:ext cx="3588706" cy="2130340"/>
          </a:xfrm>
          <a:prstGeom prst="rect">
            <a:avLst/>
          </a:prstGeom>
        </p:spPr>
      </p:pic>
      <p:pic>
        <p:nvPicPr>
          <p:cNvPr id="10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C54B0E2-48EB-4377-B30A-89F44C6EE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97" y="2969234"/>
            <a:ext cx="4987446" cy="20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cadastro de e-mail.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Só é possível efetuar o cadastro, se ambos os campos estiverem preenchidos.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Aqui está funcionando o cadastro do e-mail com nome, para recebimento de ofertas exclusivas.</a:t>
            </a:r>
          </a:p>
        </p:txBody>
      </p:sp>
      <p:pic>
        <p:nvPicPr>
          <p:cNvPr id="5" name="Imagem 7">
            <a:extLst>
              <a:ext uri="{FF2B5EF4-FFF2-40B4-BE49-F238E27FC236}">
                <a16:creationId xmlns:a16="http://schemas.microsoft.com/office/drawing/2014/main" id="{2B687B52-229B-4E2E-9A66-5156FAB6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181" y="2800306"/>
            <a:ext cx="7784926" cy="620646"/>
          </a:xfrm>
          <a:prstGeom prst="rect">
            <a:avLst/>
          </a:prstGeom>
        </p:spPr>
      </p:pic>
      <p:pic>
        <p:nvPicPr>
          <p:cNvPr id="8" name="Imagem 8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26703BE7-A994-4A28-B361-D7CB3C054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605" y="4134996"/>
            <a:ext cx="3526076" cy="2293626"/>
          </a:xfrm>
          <a:prstGeom prst="rect">
            <a:avLst/>
          </a:prstGeom>
        </p:spPr>
      </p:pic>
      <p:pic>
        <p:nvPicPr>
          <p:cNvPr id="9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C18BB2-E442-4AF2-A44A-E0B0751C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74" y="2726170"/>
            <a:ext cx="2743200" cy="3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DashVTI</vt:lpstr>
      <vt:lpstr>Conheça o site mais completo, para vendas de produtos gamers</vt:lpstr>
      <vt:lpstr>Cores e disposição do itens foram pensadas para um melhor visual e navegação do usuário.</vt:lpstr>
      <vt:lpstr>AQUI PODEMOS VER EM 3 DIMENSÕES; SITE, TABLET E MOBILE A VERSÃO DO HEADER, OU SEJA, NOSSO CABEÇALHO DO SITE. </vt:lpstr>
      <vt:lpstr>AQUI PODEMOS VER EM 3 DIMENSÕES; SITE, TABLET E MOBILE A VERSÃO da página de login.</vt:lpstr>
      <vt:lpstr>AQUI PODEMOS VER EM 3 DIMENSÕES; SITE, TABLET E MOBILE A VERSÃO DO banner.</vt:lpstr>
      <vt:lpstr>AQUI PODEMOS VER EM 3 DIMENSÕES; SITE, TABLET E MOBILE A VERSÃO DO CARROSSEL DE OFERTAS.</vt:lpstr>
      <vt:lpstr>AQUI PODEMOS VER EM 3 DIMENSÕES; SITE, TABLET E MOBILE A VERSÃO de todos os departamento.</vt:lpstr>
      <vt:lpstr>AQUI PODEMOS VER EM 3 DIMENSÕES; SITE, TABLET E MOBILE A VERSÃO Das principais informações da página.</vt:lpstr>
      <vt:lpstr>AQUI PODEMOS VER EM 3 DIMENSÕES; SITE, TABLET E MOBILE A VERSÃO Do cadastro de e-mail.</vt:lpstr>
      <vt:lpstr>AQUI PODEMOS VER EM 3 DIMENSÕES; SITE, TABLET E MOBILE A VERSÃO Do footer, ou seja o rodapé do site.</vt:lpstr>
      <vt:lpstr>Você consegue acessar um teste dessa página pelo site  https://kmylasales.github.io/SitegoGames/index.html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385</cp:revision>
  <dcterms:created xsi:type="dcterms:W3CDTF">2022-02-22T21:34:35Z</dcterms:created>
  <dcterms:modified xsi:type="dcterms:W3CDTF">2022-02-25T00:00:46Z</dcterms:modified>
</cp:coreProperties>
</file>