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C18F-4CEF-4202-B29A-0B16EBF06326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B4D7-C11E-4937-A387-04DBC33FD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10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C18F-4CEF-4202-B29A-0B16EBF06326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B4D7-C11E-4937-A387-04DBC33FD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77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C18F-4CEF-4202-B29A-0B16EBF06326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B4D7-C11E-4937-A387-04DBC33FD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9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C18F-4CEF-4202-B29A-0B16EBF06326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B4D7-C11E-4937-A387-04DBC33FD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7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C18F-4CEF-4202-B29A-0B16EBF06326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B4D7-C11E-4937-A387-04DBC33FD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06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C18F-4CEF-4202-B29A-0B16EBF06326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B4D7-C11E-4937-A387-04DBC33FD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06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C18F-4CEF-4202-B29A-0B16EBF06326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B4D7-C11E-4937-A387-04DBC33FD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78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C18F-4CEF-4202-B29A-0B16EBF06326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B4D7-C11E-4937-A387-04DBC33FD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44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C18F-4CEF-4202-B29A-0B16EBF06326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B4D7-C11E-4937-A387-04DBC33FD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8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C18F-4CEF-4202-B29A-0B16EBF06326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B4D7-C11E-4937-A387-04DBC33FD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48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C18F-4CEF-4202-B29A-0B16EBF06326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B4D7-C11E-4937-A387-04DBC33FD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52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6C18F-4CEF-4202-B29A-0B16EBF06326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2B4D7-C11E-4937-A387-04DBC33FD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8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44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seed</dc:creator>
  <cp:lastModifiedBy>seed</cp:lastModifiedBy>
  <cp:revision>1</cp:revision>
  <dcterms:created xsi:type="dcterms:W3CDTF">2018-08-20T11:21:47Z</dcterms:created>
  <dcterms:modified xsi:type="dcterms:W3CDTF">2018-08-20T11:21:55Z</dcterms:modified>
</cp:coreProperties>
</file>