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0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eu Kien Nguyen" userId="f1855c0e03db75c4" providerId="LiveId" clId="{A8E3CBE6-2DEB-4E54-96A5-3DD54B1809B0}"/>
    <pc:docChg chg="undo redo custSel addSld delSld modSld">
      <pc:chgData name="Hieu Kien Nguyen" userId="f1855c0e03db75c4" providerId="LiveId" clId="{A8E3CBE6-2DEB-4E54-96A5-3DD54B1809B0}" dt="2024-12-12T08:37:12.446" v="273" actId="20577"/>
      <pc:docMkLst>
        <pc:docMk/>
      </pc:docMkLst>
      <pc:sldChg chg="modSp del mod">
        <pc:chgData name="Hieu Kien Nguyen" userId="f1855c0e03db75c4" providerId="LiveId" clId="{A8E3CBE6-2DEB-4E54-96A5-3DD54B1809B0}" dt="2024-12-12T08:36:01.343" v="259" actId="47"/>
        <pc:sldMkLst>
          <pc:docMk/>
          <pc:sldMk cId="2113612822" sldId="256"/>
        </pc:sldMkLst>
        <pc:spChg chg="mod">
          <ac:chgData name="Hieu Kien Nguyen" userId="f1855c0e03db75c4" providerId="LiveId" clId="{A8E3CBE6-2DEB-4E54-96A5-3DD54B1809B0}" dt="2024-12-12T08:35:52.924" v="257" actId="113"/>
          <ac:spMkLst>
            <pc:docMk/>
            <pc:sldMk cId="2113612822" sldId="256"/>
            <ac:spMk id="4" creationId="{018DA109-6F31-434A-A1ED-A9A0080A205D}"/>
          </ac:spMkLst>
        </pc:spChg>
      </pc:sldChg>
      <pc:sldChg chg="modSp mod">
        <pc:chgData name="Hieu Kien Nguyen" userId="f1855c0e03db75c4" providerId="LiveId" clId="{A8E3CBE6-2DEB-4E54-96A5-3DD54B1809B0}" dt="2024-12-12T08:31:03.248" v="211" actId="113"/>
        <pc:sldMkLst>
          <pc:docMk/>
          <pc:sldMk cId="3625615303" sldId="257"/>
        </pc:sldMkLst>
        <pc:spChg chg="mod">
          <ac:chgData name="Hieu Kien Nguyen" userId="f1855c0e03db75c4" providerId="LiveId" clId="{A8E3CBE6-2DEB-4E54-96A5-3DD54B1809B0}" dt="2024-12-12T08:31:03.248" v="211" actId="113"/>
          <ac:spMkLst>
            <pc:docMk/>
            <pc:sldMk cId="3625615303" sldId="257"/>
            <ac:spMk id="3" creationId="{EDE718FA-C0BE-40B0-B13A-4B478A9BFC8C}"/>
          </ac:spMkLst>
        </pc:spChg>
      </pc:sldChg>
      <pc:sldChg chg="modSp mod">
        <pc:chgData name="Hieu Kien Nguyen" userId="f1855c0e03db75c4" providerId="LiveId" clId="{A8E3CBE6-2DEB-4E54-96A5-3DD54B1809B0}" dt="2024-12-12T08:19:07.368" v="20"/>
        <pc:sldMkLst>
          <pc:docMk/>
          <pc:sldMk cId="2184209645" sldId="258"/>
        </pc:sldMkLst>
        <pc:spChg chg="mod">
          <ac:chgData name="Hieu Kien Nguyen" userId="f1855c0e03db75c4" providerId="LiveId" clId="{A8E3CBE6-2DEB-4E54-96A5-3DD54B1809B0}" dt="2024-12-12T08:18:49.149" v="11"/>
          <ac:spMkLst>
            <pc:docMk/>
            <pc:sldMk cId="2184209645" sldId="258"/>
            <ac:spMk id="2" creationId="{2526A1E6-AA86-43BF-BD40-3A834BF6A86A}"/>
          </ac:spMkLst>
        </pc:spChg>
        <pc:spChg chg="mod">
          <ac:chgData name="Hieu Kien Nguyen" userId="f1855c0e03db75c4" providerId="LiveId" clId="{A8E3CBE6-2DEB-4E54-96A5-3DD54B1809B0}" dt="2024-12-12T08:19:07.368" v="20"/>
          <ac:spMkLst>
            <pc:docMk/>
            <pc:sldMk cId="2184209645" sldId="258"/>
            <ac:spMk id="3" creationId="{18D3BE6B-5F8F-45CD-814B-6975CE2FD039}"/>
          </ac:spMkLst>
        </pc:spChg>
      </pc:sldChg>
      <pc:sldChg chg="del">
        <pc:chgData name="Hieu Kien Nguyen" userId="f1855c0e03db75c4" providerId="LiveId" clId="{A8E3CBE6-2DEB-4E54-96A5-3DD54B1809B0}" dt="2024-12-12T08:19:14.898" v="21" actId="47"/>
        <pc:sldMkLst>
          <pc:docMk/>
          <pc:sldMk cId="2202817613" sldId="259"/>
        </pc:sldMkLst>
      </pc:sldChg>
      <pc:sldChg chg="addSp delSp modSp mod">
        <pc:chgData name="Hieu Kien Nguyen" userId="f1855c0e03db75c4" providerId="LiveId" clId="{A8E3CBE6-2DEB-4E54-96A5-3DD54B1809B0}" dt="2024-12-12T08:20:06.682" v="50" actId="113"/>
        <pc:sldMkLst>
          <pc:docMk/>
          <pc:sldMk cId="1811552407" sldId="260"/>
        </pc:sldMkLst>
        <pc:spChg chg="mod">
          <ac:chgData name="Hieu Kien Nguyen" userId="f1855c0e03db75c4" providerId="LiveId" clId="{A8E3CBE6-2DEB-4E54-96A5-3DD54B1809B0}" dt="2024-12-12T08:20:06.682" v="50" actId="113"/>
          <ac:spMkLst>
            <pc:docMk/>
            <pc:sldMk cId="1811552407" sldId="260"/>
            <ac:spMk id="2" creationId="{8808A005-AB9B-446C-8C32-C13AEF42F55B}"/>
          </ac:spMkLst>
        </pc:spChg>
        <pc:spChg chg="add del">
          <ac:chgData name="Hieu Kien Nguyen" userId="f1855c0e03db75c4" providerId="LiveId" clId="{A8E3CBE6-2DEB-4E54-96A5-3DD54B1809B0}" dt="2024-12-12T08:19:25.878" v="24"/>
          <ac:spMkLst>
            <pc:docMk/>
            <pc:sldMk cId="1811552407" sldId="260"/>
            <ac:spMk id="3" creationId="{6D8BB4C3-CA4C-4220-92CB-CA1BD887B087}"/>
          </ac:spMkLst>
        </pc:spChg>
        <pc:spChg chg="add del mod">
          <ac:chgData name="Hieu Kien Nguyen" userId="f1855c0e03db75c4" providerId="LiveId" clId="{A8E3CBE6-2DEB-4E54-96A5-3DD54B1809B0}" dt="2024-12-12T08:19:32.426" v="31"/>
          <ac:spMkLst>
            <pc:docMk/>
            <pc:sldMk cId="1811552407" sldId="260"/>
            <ac:spMk id="4" creationId="{903E5055-444B-4584-91EE-677DA6C44803}"/>
          </ac:spMkLst>
        </pc:spChg>
        <pc:spChg chg="add del mod">
          <ac:chgData name="Hieu Kien Nguyen" userId="f1855c0e03db75c4" providerId="LiveId" clId="{A8E3CBE6-2DEB-4E54-96A5-3DD54B1809B0}" dt="2024-12-12T08:19:53.212" v="47"/>
          <ac:spMkLst>
            <pc:docMk/>
            <pc:sldMk cId="1811552407" sldId="260"/>
            <ac:spMk id="5" creationId="{2663CF2D-7C9F-415F-A4EA-E706CF98D28D}"/>
          </ac:spMkLst>
        </pc:spChg>
        <pc:spChg chg="add del mod">
          <ac:chgData name="Hieu Kien Nguyen" userId="f1855c0e03db75c4" providerId="LiveId" clId="{A8E3CBE6-2DEB-4E54-96A5-3DD54B1809B0}" dt="2024-12-12T08:20:01.070" v="48"/>
          <ac:spMkLst>
            <pc:docMk/>
            <pc:sldMk cId="1811552407" sldId="260"/>
            <ac:spMk id="6" creationId="{FFA55639-8C10-4698-9140-A3E13647767C}"/>
          </ac:spMkLst>
        </pc:spChg>
      </pc:sldChg>
      <pc:sldChg chg="addSp delSp modSp mod">
        <pc:chgData name="Hieu Kien Nguyen" userId="f1855c0e03db75c4" providerId="LiveId" clId="{A8E3CBE6-2DEB-4E54-96A5-3DD54B1809B0}" dt="2024-12-12T08:20:40.473" v="56" actId="113"/>
        <pc:sldMkLst>
          <pc:docMk/>
          <pc:sldMk cId="651091675" sldId="261"/>
        </pc:sldMkLst>
        <pc:spChg chg="mod">
          <ac:chgData name="Hieu Kien Nguyen" userId="f1855c0e03db75c4" providerId="LiveId" clId="{A8E3CBE6-2DEB-4E54-96A5-3DD54B1809B0}" dt="2024-12-12T08:20:20.809" v="52" actId="113"/>
          <ac:spMkLst>
            <pc:docMk/>
            <pc:sldMk cId="651091675" sldId="261"/>
            <ac:spMk id="2" creationId="{10BC2BFC-8649-4BDC-A7A3-E75AD0A315AE}"/>
          </ac:spMkLst>
        </pc:spChg>
        <pc:spChg chg="mod">
          <ac:chgData name="Hieu Kien Nguyen" userId="f1855c0e03db75c4" providerId="LiveId" clId="{A8E3CBE6-2DEB-4E54-96A5-3DD54B1809B0}" dt="2024-12-12T08:20:40.473" v="56" actId="113"/>
          <ac:spMkLst>
            <pc:docMk/>
            <pc:sldMk cId="651091675" sldId="261"/>
            <ac:spMk id="3" creationId="{841370F5-4582-40D9-ADC9-5282751376EE}"/>
          </ac:spMkLst>
        </pc:spChg>
        <pc:spChg chg="add del">
          <ac:chgData name="Hieu Kien Nguyen" userId="f1855c0e03db75c4" providerId="LiveId" clId="{A8E3CBE6-2DEB-4E54-96A5-3DD54B1809B0}" dt="2024-12-12T08:20:27.513" v="54"/>
          <ac:spMkLst>
            <pc:docMk/>
            <pc:sldMk cId="651091675" sldId="261"/>
            <ac:spMk id="4" creationId="{7084475B-A0B8-4A3B-AE9D-B82FACCB1242}"/>
          </ac:spMkLst>
        </pc:spChg>
      </pc:sldChg>
      <pc:sldChg chg="modSp mod">
        <pc:chgData name="Hieu Kien Nguyen" userId="f1855c0e03db75c4" providerId="LiveId" clId="{A8E3CBE6-2DEB-4E54-96A5-3DD54B1809B0}" dt="2024-12-12T08:30:58.688" v="210" actId="113"/>
        <pc:sldMkLst>
          <pc:docMk/>
          <pc:sldMk cId="2788271621" sldId="262"/>
        </pc:sldMkLst>
        <pc:spChg chg="mod">
          <ac:chgData name="Hieu Kien Nguyen" userId="f1855c0e03db75c4" providerId="LiveId" clId="{A8E3CBE6-2DEB-4E54-96A5-3DD54B1809B0}" dt="2024-12-12T08:20:49.399" v="58" actId="113"/>
          <ac:spMkLst>
            <pc:docMk/>
            <pc:sldMk cId="2788271621" sldId="262"/>
            <ac:spMk id="2" creationId="{BF2647C4-EA93-4B9B-8606-23FE376748F6}"/>
          </ac:spMkLst>
        </pc:spChg>
        <pc:spChg chg="mod">
          <ac:chgData name="Hieu Kien Nguyen" userId="f1855c0e03db75c4" providerId="LiveId" clId="{A8E3CBE6-2DEB-4E54-96A5-3DD54B1809B0}" dt="2024-12-12T08:30:58.688" v="210" actId="113"/>
          <ac:spMkLst>
            <pc:docMk/>
            <pc:sldMk cId="2788271621" sldId="262"/>
            <ac:spMk id="3" creationId="{EEBA6BDF-4F54-4344-8712-B50513E1A480}"/>
          </ac:spMkLst>
        </pc:spChg>
      </pc:sldChg>
      <pc:sldChg chg="addSp delSp modSp new mod">
        <pc:chgData name="Hieu Kien Nguyen" userId="f1855c0e03db75c4" providerId="LiveId" clId="{A8E3CBE6-2DEB-4E54-96A5-3DD54B1809B0}" dt="2024-12-12T08:21:31.886" v="71"/>
        <pc:sldMkLst>
          <pc:docMk/>
          <pc:sldMk cId="1734214217" sldId="263"/>
        </pc:sldMkLst>
        <pc:spChg chg="mod">
          <ac:chgData name="Hieu Kien Nguyen" userId="f1855c0e03db75c4" providerId="LiveId" clId="{A8E3CBE6-2DEB-4E54-96A5-3DD54B1809B0}" dt="2024-12-12T08:21:21.621" v="68" actId="113"/>
          <ac:spMkLst>
            <pc:docMk/>
            <pc:sldMk cId="1734214217" sldId="263"/>
            <ac:spMk id="2" creationId="{D259003A-D844-4F5D-A03E-8765C2BF79EE}"/>
          </ac:spMkLst>
        </pc:spChg>
        <pc:spChg chg="add del mod">
          <ac:chgData name="Hieu Kien Nguyen" userId="f1855c0e03db75c4" providerId="LiveId" clId="{A8E3CBE6-2DEB-4E54-96A5-3DD54B1809B0}" dt="2024-12-12T08:21:31.886" v="71"/>
          <ac:spMkLst>
            <pc:docMk/>
            <pc:sldMk cId="1734214217" sldId="263"/>
            <ac:spMk id="3" creationId="{9F1FA216-CA06-46CE-9770-5500975793BC}"/>
          </ac:spMkLst>
        </pc:spChg>
        <pc:spChg chg="add del mod">
          <ac:chgData name="Hieu Kien Nguyen" userId="f1855c0e03db75c4" providerId="LiveId" clId="{A8E3CBE6-2DEB-4E54-96A5-3DD54B1809B0}" dt="2024-12-12T08:21:27.630" v="70"/>
          <ac:spMkLst>
            <pc:docMk/>
            <pc:sldMk cId="1734214217" sldId="263"/>
            <ac:spMk id="4" creationId="{02E914A8-D223-4235-82B3-F5E75B06947F}"/>
          </ac:spMkLst>
        </pc:spChg>
      </pc:sldChg>
      <pc:sldChg chg="modSp new mod">
        <pc:chgData name="Hieu Kien Nguyen" userId="f1855c0e03db75c4" providerId="LiveId" clId="{A8E3CBE6-2DEB-4E54-96A5-3DD54B1809B0}" dt="2024-12-12T08:30:51.640" v="209" actId="113"/>
        <pc:sldMkLst>
          <pc:docMk/>
          <pc:sldMk cId="2890668765" sldId="264"/>
        </pc:sldMkLst>
        <pc:spChg chg="mod">
          <ac:chgData name="Hieu Kien Nguyen" userId="f1855c0e03db75c4" providerId="LiveId" clId="{A8E3CBE6-2DEB-4E54-96A5-3DD54B1809B0}" dt="2024-12-12T08:22:00.858" v="74" actId="113"/>
          <ac:spMkLst>
            <pc:docMk/>
            <pc:sldMk cId="2890668765" sldId="264"/>
            <ac:spMk id="2" creationId="{09CDF1B0-8A70-4C95-8EAC-FFEB84B46D0F}"/>
          </ac:spMkLst>
        </pc:spChg>
        <pc:spChg chg="mod">
          <ac:chgData name="Hieu Kien Nguyen" userId="f1855c0e03db75c4" providerId="LiveId" clId="{A8E3CBE6-2DEB-4E54-96A5-3DD54B1809B0}" dt="2024-12-12T08:30:51.640" v="209" actId="113"/>
          <ac:spMkLst>
            <pc:docMk/>
            <pc:sldMk cId="2890668765" sldId="264"/>
            <ac:spMk id="3" creationId="{9D32DF7C-6C05-49B8-BC20-4D4FFAC456CF}"/>
          </ac:spMkLst>
        </pc:spChg>
      </pc:sldChg>
      <pc:sldChg chg="modSp new mod">
        <pc:chgData name="Hieu Kien Nguyen" userId="f1855c0e03db75c4" providerId="LiveId" clId="{A8E3CBE6-2DEB-4E54-96A5-3DD54B1809B0}" dt="2024-12-12T08:30:49.296" v="208" actId="113"/>
        <pc:sldMkLst>
          <pc:docMk/>
          <pc:sldMk cId="2916557682" sldId="265"/>
        </pc:sldMkLst>
        <pc:spChg chg="mod">
          <ac:chgData name="Hieu Kien Nguyen" userId="f1855c0e03db75c4" providerId="LiveId" clId="{A8E3CBE6-2DEB-4E54-96A5-3DD54B1809B0}" dt="2024-12-12T08:22:17.617" v="81" actId="113"/>
          <ac:spMkLst>
            <pc:docMk/>
            <pc:sldMk cId="2916557682" sldId="265"/>
            <ac:spMk id="2" creationId="{41058A49-A3DE-48EA-ACF5-7AD72892F0CA}"/>
          </ac:spMkLst>
        </pc:spChg>
        <pc:spChg chg="mod">
          <ac:chgData name="Hieu Kien Nguyen" userId="f1855c0e03db75c4" providerId="LiveId" clId="{A8E3CBE6-2DEB-4E54-96A5-3DD54B1809B0}" dt="2024-12-12T08:30:49.296" v="208" actId="113"/>
          <ac:spMkLst>
            <pc:docMk/>
            <pc:sldMk cId="2916557682" sldId="265"/>
            <ac:spMk id="3" creationId="{D739958E-C852-4643-9D47-DA38D3E6960C}"/>
          </ac:spMkLst>
        </pc:spChg>
      </pc:sldChg>
      <pc:sldChg chg="modSp new mod">
        <pc:chgData name="Hieu Kien Nguyen" userId="f1855c0e03db75c4" providerId="LiveId" clId="{A8E3CBE6-2DEB-4E54-96A5-3DD54B1809B0}" dt="2024-12-12T08:23:10.781" v="95" actId="15"/>
        <pc:sldMkLst>
          <pc:docMk/>
          <pc:sldMk cId="3284544219" sldId="266"/>
        </pc:sldMkLst>
        <pc:spChg chg="mod">
          <ac:chgData name="Hieu Kien Nguyen" userId="f1855c0e03db75c4" providerId="LiveId" clId="{A8E3CBE6-2DEB-4E54-96A5-3DD54B1809B0}" dt="2024-12-12T08:22:58.246" v="93" actId="113"/>
          <ac:spMkLst>
            <pc:docMk/>
            <pc:sldMk cId="3284544219" sldId="266"/>
            <ac:spMk id="2" creationId="{1E06E536-EF8B-466F-912E-F8A27C3CC257}"/>
          </ac:spMkLst>
        </pc:spChg>
        <pc:spChg chg="mod">
          <ac:chgData name="Hieu Kien Nguyen" userId="f1855c0e03db75c4" providerId="LiveId" clId="{A8E3CBE6-2DEB-4E54-96A5-3DD54B1809B0}" dt="2024-12-12T08:23:10.781" v="95" actId="15"/>
          <ac:spMkLst>
            <pc:docMk/>
            <pc:sldMk cId="3284544219" sldId="266"/>
            <ac:spMk id="3" creationId="{F6D9BA94-51F1-459B-976B-09C3A59070B4}"/>
          </ac:spMkLst>
        </pc:spChg>
      </pc:sldChg>
      <pc:sldChg chg="addSp delSp modSp new mod">
        <pc:chgData name="Hieu Kien Nguyen" userId="f1855c0e03db75c4" providerId="LiveId" clId="{A8E3CBE6-2DEB-4E54-96A5-3DD54B1809B0}" dt="2024-12-12T08:24:05.271" v="102"/>
        <pc:sldMkLst>
          <pc:docMk/>
          <pc:sldMk cId="3209116090" sldId="267"/>
        </pc:sldMkLst>
        <pc:spChg chg="mod">
          <ac:chgData name="Hieu Kien Nguyen" userId="f1855c0e03db75c4" providerId="LiveId" clId="{A8E3CBE6-2DEB-4E54-96A5-3DD54B1809B0}" dt="2024-12-12T08:23:55.250" v="99" actId="113"/>
          <ac:spMkLst>
            <pc:docMk/>
            <pc:sldMk cId="3209116090" sldId="267"/>
            <ac:spMk id="2" creationId="{E7B1E346-8C9F-4BC5-9A59-E69AC43E6921}"/>
          </ac:spMkLst>
        </pc:spChg>
        <pc:spChg chg="add del mod">
          <ac:chgData name="Hieu Kien Nguyen" userId="f1855c0e03db75c4" providerId="LiveId" clId="{A8E3CBE6-2DEB-4E54-96A5-3DD54B1809B0}" dt="2024-12-12T08:24:05.271" v="102"/>
          <ac:spMkLst>
            <pc:docMk/>
            <pc:sldMk cId="3209116090" sldId="267"/>
            <ac:spMk id="3" creationId="{FD38DEC1-C92C-4896-8B0D-191068B9CF40}"/>
          </ac:spMkLst>
        </pc:spChg>
        <pc:spChg chg="add del mod">
          <ac:chgData name="Hieu Kien Nguyen" userId="f1855c0e03db75c4" providerId="LiveId" clId="{A8E3CBE6-2DEB-4E54-96A5-3DD54B1809B0}" dt="2024-12-12T08:24:01.515" v="101"/>
          <ac:spMkLst>
            <pc:docMk/>
            <pc:sldMk cId="3209116090" sldId="267"/>
            <ac:spMk id="4" creationId="{91B41669-F2E2-457A-AA4D-4FCA9B470E28}"/>
          </ac:spMkLst>
        </pc:spChg>
      </pc:sldChg>
      <pc:sldChg chg="modSp new mod">
        <pc:chgData name="Hieu Kien Nguyen" userId="f1855c0e03db75c4" providerId="LiveId" clId="{A8E3CBE6-2DEB-4E54-96A5-3DD54B1809B0}" dt="2024-12-12T08:30:45.896" v="207" actId="113"/>
        <pc:sldMkLst>
          <pc:docMk/>
          <pc:sldMk cId="3821499011" sldId="268"/>
        </pc:sldMkLst>
        <pc:spChg chg="mod">
          <ac:chgData name="Hieu Kien Nguyen" userId="f1855c0e03db75c4" providerId="LiveId" clId="{A8E3CBE6-2DEB-4E54-96A5-3DD54B1809B0}" dt="2024-12-12T08:24:13.788" v="104"/>
          <ac:spMkLst>
            <pc:docMk/>
            <pc:sldMk cId="3821499011" sldId="268"/>
            <ac:spMk id="2" creationId="{82ACEF1D-774F-459C-81EE-8C3CEDB82D14}"/>
          </ac:spMkLst>
        </pc:spChg>
        <pc:spChg chg="mod">
          <ac:chgData name="Hieu Kien Nguyen" userId="f1855c0e03db75c4" providerId="LiveId" clId="{A8E3CBE6-2DEB-4E54-96A5-3DD54B1809B0}" dt="2024-12-12T08:30:45.896" v="207" actId="113"/>
          <ac:spMkLst>
            <pc:docMk/>
            <pc:sldMk cId="3821499011" sldId="268"/>
            <ac:spMk id="3" creationId="{8D669E6C-1D9D-4F05-9DEF-B35BC732AC26}"/>
          </ac:spMkLst>
        </pc:spChg>
      </pc:sldChg>
      <pc:sldChg chg="modSp new mod">
        <pc:chgData name="Hieu Kien Nguyen" userId="f1855c0e03db75c4" providerId="LiveId" clId="{A8E3CBE6-2DEB-4E54-96A5-3DD54B1809B0}" dt="2024-12-12T08:26:54.525" v="120" actId="27636"/>
        <pc:sldMkLst>
          <pc:docMk/>
          <pc:sldMk cId="1374512697" sldId="269"/>
        </pc:sldMkLst>
        <pc:spChg chg="mod">
          <ac:chgData name="Hieu Kien Nguyen" userId="f1855c0e03db75c4" providerId="LiveId" clId="{A8E3CBE6-2DEB-4E54-96A5-3DD54B1809B0}" dt="2024-12-12T08:24:28.771" v="107"/>
          <ac:spMkLst>
            <pc:docMk/>
            <pc:sldMk cId="1374512697" sldId="269"/>
            <ac:spMk id="2" creationId="{D39F7AAC-BDCA-4651-A3BE-D4D653FBF4B1}"/>
          </ac:spMkLst>
        </pc:spChg>
        <pc:spChg chg="mod">
          <ac:chgData name="Hieu Kien Nguyen" userId="f1855c0e03db75c4" providerId="LiveId" clId="{A8E3CBE6-2DEB-4E54-96A5-3DD54B1809B0}" dt="2024-12-12T08:26:54.525" v="120" actId="27636"/>
          <ac:spMkLst>
            <pc:docMk/>
            <pc:sldMk cId="1374512697" sldId="269"/>
            <ac:spMk id="3" creationId="{C37FEF30-FC57-4A96-9C4F-3076262BAFAD}"/>
          </ac:spMkLst>
        </pc:spChg>
      </pc:sldChg>
      <pc:sldChg chg="addSp delSp modSp new mod">
        <pc:chgData name="Hieu Kien Nguyen" userId="f1855c0e03db75c4" providerId="LiveId" clId="{A8E3CBE6-2DEB-4E54-96A5-3DD54B1809B0}" dt="2024-12-12T08:27:32.058" v="125"/>
        <pc:sldMkLst>
          <pc:docMk/>
          <pc:sldMk cId="536400865" sldId="270"/>
        </pc:sldMkLst>
        <pc:spChg chg="mod">
          <ac:chgData name="Hieu Kien Nguyen" userId="f1855c0e03db75c4" providerId="LiveId" clId="{A8E3CBE6-2DEB-4E54-96A5-3DD54B1809B0}" dt="2024-12-12T08:27:18.430" v="122" actId="113"/>
          <ac:spMkLst>
            <pc:docMk/>
            <pc:sldMk cId="536400865" sldId="270"/>
            <ac:spMk id="2" creationId="{FDA1A6F2-0482-448A-8952-14578333E922}"/>
          </ac:spMkLst>
        </pc:spChg>
        <pc:spChg chg="add del mod">
          <ac:chgData name="Hieu Kien Nguyen" userId="f1855c0e03db75c4" providerId="LiveId" clId="{A8E3CBE6-2DEB-4E54-96A5-3DD54B1809B0}" dt="2024-12-12T08:27:32.058" v="125"/>
          <ac:spMkLst>
            <pc:docMk/>
            <pc:sldMk cId="536400865" sldId="270"/>
            <ac:spMk id="3" creationId="{A6247887-A72C-4690-949C-2463BD37C665}"/>
          </ac:spMkLst>
        </pc:spChg>
        <pc:spChg chg="add del mod">
          <ac:chgData name="Hieu Kien Nguyen" userId="f1855c0e03db75c4" providerId="LiveId" clId="{A8E3CBE6-2DEB-4E54-96A5-3DD54B1809B0}" dt="2024-12-12T08:27:28.950" v="124"/>
          <ac:spMkLst>
            <pc:docMk/>
            <pc:sldMk cId="536400865" sldId="270"/>
            <ac:spMk id="4" creationId="{64F3E61A-9FD6-4DDD-8FAA-ADA5CFD82EF4}"/>
          </ac:spMkLst>
        </pc:spChg>
      </pc:sldChg>
      <pc:sldChg chg="modSp new mod">
        <pc:chgData name="Hieu Kien Nguyen" userId="f1855c0e03db75c4" providerId="LiveId" clId="{A8E3CBE6-2DEB-4E54-96A5-3DD54B1809B0}" dt="2024-12-12T08:27:49.324" v="131" actId="15"/>
        <pc:sldMkLst>
          <pc:docMk/>
          <pc:sldMk cId="955467066" sldId="271"/>
        </pc:sldMkLst>
        <pc:spChg chg="mod">
          <ac:chgData name="Hieu Kien Nguyen" userId="f1855c0e03db75c4" providerId="LiveId" clId="{A8E3CBE6-2DEB-4E54-96A5-3DD54B1809B0}" dt="2024-12-12T08:27:42.252" v="129" actId="113"/>
          <ac:spMkLst>
            <pc:docMk/>
            <pc:sldMk cId="955467066" sldId="271"/>
            <ac:spMk id="2" creationId="{C8A8F323-5FC4-4EB6-A119-CCFA5B0B7CBC}"/>
          </ac:spMkLst>
        </pc:spChg>
        <pc:spChg chg="mod">
          <ac:chgData name="Hieu Kien Nguyen" userId="f1855c0e03db75c4" providerId="LiveId" clId="{A8E3CBE6-2DEB-4E54-96A5-3DD54B1809B0}" dt="2024-12-12T08:27:49.324" v="131" actId="15"/>
          <ac:spMkLst>
            <pc:docMk/>
            <pc:sldMk cId="955467066" sldId="271"/>
            <ac:spMk id="3" creationId="{F48AE003-9029-4BC1-8E7D-C02B547EEE73}"/>
          </ac:spMkLst>
        </pc:spChg>
      </pc:sldChg>
      <pc:sldChg chg="addSp delSp modSp new mod">
        <pc:chgData name="Hieu Kien Nguyen" userId="f1855c0e03db75c4" providerId="LiveId" clId="{A8E3CBE6-2DEB-4E54-96A5-3DD54B1809B0}" dt="2024-12-12T08:28:16.913" v="152" actId="15"/>
        <pc:sldMkLst>
          <pc:docMk/>
          <pc:sldMk cId="3016637768" sldId="272"/>
        </pc:sldMkLst>
        <pc:spChg chg="mod">
          <ac:chgData name="Hieu Kien Nguyen" userId="f1855c0e03db75c4" providerId="LiveId" clId="{A8E3CBE6-2DEB-4E54-96A5-3DD54B1809B0}" dt="2024-12-12T08:28:03.931" v="148" actId="113"/>
          <ac:spMkLst>
            <pc:docMk/>
            <pc:sldMk cId="3016637768" sldId="272"/>
            <ac:spMk id="2" creationId="{F5AB5731-300F-4B70-B61D-667782A5881A}"/>
          </ac:spMkLst>
        </pc:spChg>
        <pc:spChg chg="add del mod">
          <ac:chgData name="Hieu Kien Nguyen" userId="f1855c0e03db75c4" providerId="LiveId" clId="{A8E3CBE6-2DEB-4E54-96A5-3DD54B1809B0}" dt="2024-12-12T08:28:16.913" v="152" actId="15"/>
          <ac:spMkLst>
            <pc:docMk/>
            <pc:sldMk cId="3016637768" sldId="272"/>
            <ac:spMk id="3" creationId="{0EF29507-AB59-4378-94B6-2E78E738ED35}"/>
          </ac:spMkLst>
        </pc:spChg>
        <pc:spChg chg="add del mod">
          <ac:chgData name="Hieu Kien Nguyen" userId="f1855c0e03db75c4" providerId="LiveId" clId="{A8E3CBE6-2DEB-4E54-96A5-3DD54B1809B0}" dt="2024-12-12T08:28:09.412" v="150"/>
          <ac:spMkLst>
            <pc:docMk/>
            <pc:sldMk cId="3016637768" sldId="272"/>
            <ac:spMk id="4" creationId="{C3680BDC-C355-4243-B15B-3F20615E2C30}"/>
          </ac:spMkLst>
        </pc:spChg>
      </pc:sldChg>
      <pc:sldChg chg="addSp delSp modSp new mod">
        <pc:chgData name="Hieu Kien Nguyen" userId="f1855c0e03db75c4" providerId="LiveId" clId="{A8E3CBE6-2DEB-4E54-96A5-3DD54B1809B0}" dt="2024-12-12T08:28:38.091" v="157"/>
        <pc:sldMkLst>
          <pc:docMk/>
          <pc:sldMk cId="457819581" sldId="273"/>
        </pc:sldMkLst>
        <pc:spChg chg="mod">
          <ac:chgData name="Hieu Kien Nguyen" userId="f1855c0e03db75c4" providerId="LiveId" clId="{A8E3CBE6-2DEB-4E54-96A5-3DD54B1809B0}" dt="2024-12-12T08:28:29.769" v="154" actId="113"/>
          <ac:spMkLst>
            <pc:docMk/>
            <pc:sldMk cId="457819581" sldId="273"/>
            <ac:spMk id="2" creationId="{2F1C8AF1-679B-4D21-B084-7EBC85302285}"/>
          </ac:spMkLst>
        </pc:spChg>
        <pc:spChg chg="add del mod">
          <ac:chgData name="Hieu Kien Nguyen" userId="f1855c0e03db75c4" providerId="LiveId" clId="{A8E3CBE6-2DEB-4E54-96A5-3DD54B1809B0}" dt="2024-12-12T08:28:38.091" v="157"/>
          <ac:spMkLst>
            <pc:docMk/>
            <pc:sldMk cId="457819581" sldId="273"/>
            <ac:spMk id="3" creationId="{72E00983-38ED-426C-A755-F15B0219668F}"/>
          </ac:spMkLst>
        </pc:spChg>
        <pc:spChg chg="add del mod">
          <ac:chgData name="Hieu Kien Nguyen" userId="f1855c0e03db75c4" providerId="LiveId" clId="{A8E3CBE6-2DEB-4E54-96A5-3DD54B1809B0}" dt="2024-12-12T08:28:35.073" v="156"/>
          <ac:spMkLst>
            <pc:docMk/>
            <pc:sldMk cId="457819581" sldId="273"/>
            <ac:spMk id="4" creationId="{CD9B2FB0-46B2-4F8C-9484-C63C2570F725}"/>
          </ac:spMkLst>
        </pc:spChg>
      </pc:sldChg>
      <pc:sldChg chg="modSp new mod">
        <pc:chgData name="Hieu Kien Nguyen" userId="f1855c0e03db75c4" providerId="LiveId" clId="{A8E3CBE6-2DEB-4E54-96A5-3DD54B1809B0}" dt="2024-12-12T08:28:54.905" v="162" actId="15"/>
        <pc:sldMkLst>
          <pc:docMk/>
          <pc:sldMk cId="2481084925" sldId="274"/>
        </pc:sldMkLst>
        <pc:spChg chg="mod">
          <ac:chgData name="Hieu Kien Nguyen" userId="f1855c0e03db75c4" providerId="LiveId" clId="{A8E3CBE6-2DEB-4E54-96A5-3DD54B1809B0}" dt="2024-12-12T08:28:47.240" v="160" actId="113"/>
          <ac:spMkLst>
            <pc:docMk/>
            <pc:sldMk cId="2481084925" sldId="274"/>
            <ac:spMk id="2" creationId="{07CED429-063D-4348-8B6A-E62299DD1A67}"/>
          </ac:spMkLst>
        </pc:spChg>
        <pc:spChg chg="mod">
          <ac:chgData name="Hieu Kien Nguyen" userId="f1855c0e03db75c4" providerId="LiveId" clId="{A8E3CBE6-2DEB-4E54-96A5-3DD54B1809B0}" dt="2024-12-12T08:28:54.905" v="162" actId="15"/>
          <ac:spMkLst>
            <pc:docMk/>
            <pc:sldMk cId="2481084925" sldId="274"/>
            <ac:spMk id="3" creationId="{5E6BD5B2-5FB9-4AEA-8F0D-D690899EAE6E}"/>
          </ac:spMkLst>
        </pc:spChg>
      </pc:sldChg>
      <pc:sldChg chg="modSp new mod">
        <pc:chgData name="Hieu Kien Nguyen" userId="f1855c0e03db75c4" providerId="LiveId" clId="{A8E3CBE6-2DEB-4E54-96A5-3DD54B1809B0}" dt="2024-12-12T08:30:37.729" v="206" actId="113"/>
        <pc:sldMkLst>
          <pc:docMk/>
          <pc:sldMk cId="2453131820" sldId="275"/>
        </pc:sldMkLst>
        <pc:spChg chg="mod">
          <ac:chgData name="Hieu Kien Nguyen" userId="f1855c0e03db75c4" providerId="LiveId" clId="{A8E3CBE6-2DEB-4E54-96A5-3DD54B1809B0}" dt="2024-12-12T08:29:05.567" v="165"/>
          <ac:spMkLst>
            <pc:docMk/>
            <pc:sldMk cId="2453131820" sldId="275"/>
            <ac:spMk id="2" creationId="{6669E514-25E3-41A5-8E3D-2CF76825A925}"/>
          </ac:spMkLst>
        </pc:spChg>
        <pc:spChg chg="mod">
          <ac:chgData name="Hieu Kien Nguyen" userId="f1855c0e03db75c4" providerId="LiveId" clId="{A8E3CBE6-2DEB-4E54-96A5-3DD54B1809B0}" dt="2024-12-12T08:30:37.729" v="206" actId="113"/>
          <ac:spMkLst>
            <pc:docMk/>
            <pc:sldMk cId="2453131820" sldId="275"/>
            <ac:spMk id="3" creationId="{F4E2FC02-6D83-43B3-BD71-C086639661B6}"/>
          </ac:spMkLst>
        </pc:spChg>
      </pc:sldChg>
      <pc:sldChg chg="modSp new mod">
        <pc:chgData name="Hieu Kien Nguyen" userId="f1855c0e03db75c4" providerId="LiveId" clId="{A8E3CBE6-2DEB-4E54-96A5-3DD54B1809B0}" dt="2024-12-12T08:29:30.598" v="181" actId="15"/>
        <pc:sldMkLst>
          <pc:docMk/>
          <pc:sldMk cId="1570609436" sldId="276"/>
        </pc:sldMkLst>
        <pc:spChg chg="mod">
          <ac:chgData name="Hieu Kien Nguyen" userId="f1855c0e03db75c4" providerId="LiveId" clId="{A8E3CBE6-2DEB-4E54-96A5-3DD54B1809B0}" dt="2024-12-12T08:29:23.926" v="179" actId="113"/>
          <ac:spMkLst>
            <pc:docMk/>
            <pc:sldMk cId="1570609436" sldId="276"/>
            <ac:spMk id="2" creationId="{67844186-3549-4B95-899E-B43C4D89ED22}"/>
          </ac:spMkLst>
        </pc:spChg>
        <pc:spChg chg="mod">
          <ac:chgData name="Hieu Kien Nguyen" userId="f1855c0e03db75c4" providerId="LiveId" clId="{A8E3CBE6-2DEB-4E54-96A5-3DD54B1809B0}" dt="2024-12-12T08:29:30.598" v="181" actId="15"/>
          <ac:spMkLst>
            <pc:docMk/>
            <pc:sldMk cId="1570609436" sldId="276"/>
            <ac:spMk id="3" creationId="{167AD9C9-E006-4997-9CB7-0C4601CE69EE}"/>
          </ac:spMkLst>
        </pc:spChg>
      </pc:sldChg>
      <pc:sldChg chg="modSp new mod">
        <pc:chgData name="Hieu Kien Nguyen" userId="f1855c0e03db75c4" providerId="LiveId" clId="{A8E3CBE6-2DEB-4E54-96A5-3DD54B1809B0}" dt="2024-12-12T08:30:34.265" v="203" actId="113"/>
        <pc:sldMkLst>
          <pc:docMk/>
          <pc:sldMk cId="2888954980" sldId="277"/>
        </pc:sldMkLst>
        <pc:spChg chg="mod">
          <ac:chgData name="Hieu Kien Nguyen" userId="f1855c0e03db75c4" providerId="LiveId" clId="{A8E3CBE6-2DEB-4E54-96A5-3DD54B1809B0}" dt="2024-12-12T08:29:44.468" v="185" actId="20577"/>
          <ac:spMkLst>
            <pc:docMk/>
            <pc:sldMk cId="2888954980" sldId="277"/>
            <ac:spMk id="2" creationId="{A24769B7-BDA0-4DA8-8948-C47E935361D6}"/>
          </ac:spMkLst>
        </pc:spChg>
        <pc:spChg chg="mod">
          <ac:chgData name="Hieu Kien Nguyen" userId="f1855c0e03db75c4" providerId="LiveId" clId="{A8E3CBE6-2DEB-4E54-96A5-3DD54B1809B0}" dt="2024-12-12T08:30:34.265" v="203" actId="113"/>
          <ac:spMkLst>
            <pc:docMk/>
            <pc:sldMk cId="2888954980" sldId="277"/>
            <ac:spMk id="3" creationId="{97412E92-FCC8-4576-99C9-7701C7E6BC5F}"/>
          </ac:spMkLst>
        </pc:spChg>
      </pc:sldChg>
      <pc:sldChg chg="addSp delSp modSp new mod">
        <pc:chgData name="Hieu Kien Nguyen" userId="f1855c0e03db75c4" providerId="LiveId" clId="{A8E3CBE6-2DEB-4E54-96A5-3DD54B1809B0}" dt="2024-12-12T08:30:11.365" v="194"/>
        <pc:sldMkLst>
          <pc:docMk/>
          <pc:sldMk cId="4190457158" sldId="278"/>
        </pc:sldMkLst>
        <pc:spChg chg="mod">
          <ac:chgData name="Hieu Kien Nguyen" userId="f1855c0e03db75c4" providerId="LiveId" clId="{A8E3CBE6-2DEB-4E54-96A5-3DD54B1809B0}" dt="2024-12-12T08:29:54.418" v="189" actId="20577"/>
          <ac:spMkLst>
            <pc:docMk/>
            <pc:sldMk cId="4190457158" sldId="278"/>
            <ac:spMk id="2" creationId="{14DC1152-AA6E-4597-BDC4-A0895E93F038}"/>
          </ac:spMkLst>
        </pc:spChg>
        <pc:spChg chg="mod">
          <ac:chgData name="Hieu Kien Nguyen" userId="f1855c0e03db75c4" providerId="LiveId" clId="{A8E3CBE6-2DEB-4E54-96A5-3DD54B1809B0}" dt="2024-12-12T08:30:11.365" v="194"/>
          <ac:spMkLst>
            <pc:docMk/>
            <pc:sldMk cId="4190457158" sldId="278"/>
            <ac:spMk id="3" creationId="{FA493DCF-CEA1-46B7-9D3B-90510C54F8F7}"/>
          </ac:spMkLst>
        </pc:spChg>
        <pc:spChg chg="add del">
          <ac:chgData name="Hieu Kien Nguyen" userId="f1855c0e03db75c4" providerId="LiveId" clId="{A8E3CBE6-2DEB-4E54-96A5-3DD54B1809B0}" dt="2024-12-12T08:30:06.931" v="191"/>
          <ac:spMkLst>
            <pc:docMk/>
            <pc:sldMk cId="4190457158" sldId="278"/>
            <ac:spMk id="4" creationId="{5F97F20F-7320-4356-B3C4-3971AC310E68}"/>
          </ac:spMkLst>
        </pc:spChg>
        <pc:spChg chg="add del">
          <ac:chgData name="Hieu Kien Nguyen" userId="f1855c0e03db75c4" providerId="LiveId" clId="{A8E3CBE6-2DEB-4E54-96A5-3DD54B1809B0}" dt="2024-12-12T08:30:06.931" v="191"/>
          <ac:spMkLst>
            <pc:docMk/>
            <pc:sldMk cId="4190457158" sldId="278"/>
            <ac:spMk id="5" creationId="{2DB299D4-1833-4650-A70C-E1A58CEF6F23}"/>
          </ac:spMkLst>
        </pc:spChg>
        <pc:spChg chg="add del">
          <ac:chgData name="Hieu Kien Nguyen" userId="f1855c0e03db75c4" providerId="LiveId" clId="{A8E3CBE6-2DEB-4E54-96A5-3DD54B1809B0}" dt="2024-12-12T08:30:06.931" v="191"/>
          <ac:spMkLst>
            <pc:docMk/>
            <pc:sldMk cId="4190457158" sldId="278"/>
            <ac:spMk id="6" creationId="{60D86DAC-2A9E-46DD-88F0-232AD90C1859}"/>
          </ac:spMkLst>
        </pc:spChg>
        <pc:spChg chg="add del">
          <ac:chgData name="Hieu Kien Nguyen" userId="f1855c0e03db75c4" providerId="LiveId" clId="{A8E3CBE6-2DEB-4E54-96A5-3DD54B1809B0}" dt="2024-12-12T08:30:08.371" v="193"/>
          <ac:spMkLst>
            <pc:docMk/>
            <pc:sldMk cId="4190457158" sldId="278"/>
            <ac:spMk id="7" creationId="{B7B7106B-C459-4952-9D1E-F72AE6992DAF}"/>
          </ac:spMkLst>
        </pc:spChg>
        <pc:spChg chg="add del">
          <ac:chgData name="Hieu Kien Nguyen" userId="f1855c0e03db75c4" providerId="LiveId" clId="{A8E3CBE6-2DEB-4E54-96A5-3DD54B1809B0}" dt="2024-12-12T08:30:08.371" v="193"/>
          <ac:spMkLst>
            <pc:docMk/>
            <pc:sldMk cId="4190457158" sldId="278"/>
            <ac:spMk id="8" creationId="{688715AA-4C1C-4333-B236-69192F670C22}"/>
          </ac:spMkLst>
        </pc:spChg>
        <pc:spChg chg="add del">
          <ac:chgData name="Hieu Kien Nguyen" userId="f1855c0e03db75c4" providerId="LiveId" clId="{A8E3CBE6-2DEB-4E54-96A5-3DD54B1809B0}" dt="2024-12-12T08:30:08.371" v="193"/>
          <ac:spMkLst>
            <pc:docMk/>
            <pc:sldMk cId="4190457158" sldId="278"/>
            <ac:spMk id="9" creationId="{078D9E72-768F-45D7-AEE0-22EF636F2238}"/>
          </ac:spMkLst>
        </pc:spChg>
      </pc:sldChg>
      <pc:sldChg chg="addSp delSp modSp new mod">
        <pc:chgData name="Hieu Kien Nguyen" userId="f1855c0e03db75c4" providerId="LiveId" clId="{A8E3CBE6-2DEB-4E54-96A5-3DD54B1809B0}" dt="2024-12-12T08:30:29.620" v="201"/>
        <pc:sldMkLst>
          <pc:docMk/>
          <pc:sldMk cId="517187168" sldId="279"/>
        </pc:sldMkLst>
        <pc:spChg chg="mod">
          <ac:chgData name="Hieu Kien Nguyen" userId="f1855c0e03db75c4" providerId="LiveId" clId="{A8E3CBE6-2DEB-4E54-96A5-3DD54B1809B0}" dt="2024-12-12T08:30:21.328" v="198" actId="20577"/>
          <ac:spMkLst>
            <pc:docMk/>
            <pc:sldMk cId="517187168" sldId="279"/>
            <ac:spMk id="2" creationId="{F8740E17-BDBF-458E-99FB-FCCBC1D62CE3}"/>
          </ac:spMkLst>
        </pc:spChg>
        <pc:spChg chg="add del mod">
          <ac:chgData name="Hieu Kien Nguyen" userId="f1855c0e03db75c4" providerId="LiveId" clId="{A8E3CBE6-2DEB-4E54-96A5-3DD54B1809B0}" dt="2024-12-12T08:30:29.620" v="201"/>
          <ac:spMkLst>
            <pc:docMk/>
            <pc:sldMk cId="517187168" sldId="279"/>
            <ac:spMk id="3" creationId="{4C2EB5AC-D565-4096-B8D4-C90F982E1379}"/>
          </ac:spMkLst>
        </pc:spChg>
        <pc:spChg chg="add del mod">
          <ac:chgData name="Hieu Kien Nguyen" userId="f1855c0e03db75c4" providerId="LiveId" clId="{A8E3CBE6-2DEB-4E54-96A5-3DD54B1809B0}" dt="2024-12-12T08:30:26.274" v="200"/>
          <ac:spMkLst>
            <pc:docMk/>
            <pc:sldMk cId="517187168" sldId="279"/>
            <ac:spMk id="4" creationId="{B5394798-5606-4BB0-BBF4-86BDAC0AD74B}"/>
          </ac:spMkLst>
        </pc:spChg>
      </pc:sldChg>
      <pc:sldChg chg="addSp delSp modSp new mod">
        <pc:chgData name="Hieu Kien Nguyen" userId="f1855c0e03db75c4" providerId="LiveId" clId="{A8E3CBE6-2DEB-4E54-96A5-3DD54B1809B0}" dt="2024-12-12T08:32:23.104" v="224" actId="14100"/>
        <pc:sldMkLst>
          <pc:docMk/>
          <pc:sldMk cId="295779043" sldId="280"/>
        </pc:sldMkLst>
        <pc:spChg chg="mod">
          <ac:chgData name="Hieu Kien Nguyen" userId="f1855c0e03db75c4" providerId="LiveId" clId="{A8E3CBE6-2DEB-4E54-96A5-3DD54B1809B0}" dt="2024-12-12T08:31:18.542" v="215" actId="113"/>
          <ac:spMkLst>
            <pc:docMk/>
            <pc:sldMk cId="295779043" sldId="280"/>
            <ac:spMk id="2" creationId="{EDACD064-6719-4C2B-A276-50D9278D7ADE}"/>
          </ac:spMkLst>
        </pc:spChg>
        <pc:spChg chg="add del">
          <ac:chgData name="Hieu Kien Nguyen" userId="f1855c0e03db75c4" providerId="LiveId" clId="{A8E3CBE6-2DEB-4E54-96A5-3DD54B1809B0}" dt="2024-12-12T08:31:37.614" v="218" actId="3680"/>
          <ac:spMkLst>
            <pc:docMk/>
            <pc:sldMk cId="295779043" sldId="280"/>
            <ac:spMk id="3" creationId="{554C06D2-9191-47F1-BCC0-536FF186D4C2}"/>
          </ac:spMkLst>
        </pc:spChg>
        <pc:graphicFrameChg chg="add del mod">
          <ac:chgData name="Hieu Kien Nguyen" userId="f1855c0e03db75c4" providerId="LiveId" clId="{A8E3CBE6-2DEB-4E54-96A5-3DD54B1809B0}" dt="2024-12-12T08:31:23.916" v="217"/>
          <ac:graphicFrameMkLst>
            <pc:docMk/>
            <pc:sldMk cId="295779043" sldId="280"/>
            <ac:graphicFrameMk id="4" creationId="{1CFDAB2A-988C-4F17-AE4D-43FA6342BBEB}"/>
          </ac:graphicFrameMkLst>
        </pc:graphicFrameChg>
        <pc:graphicFrameChg chg="add del mod">
          <ac:chgData name="Hieu Kien Nguyen" userId="f1855c0e03db75c4" providerId="LiveId" clId="{A8E3CBE6-2DEB-4E54-96A5-3DD54B1809B0}" dt="2024-12-12T08:31:23.916" v="217"/>
          <ac:graphicFrameMkLst>
            <pc:docMk/>
            <pc:sldMk cId="295779043" sldId="280"/>
            <ac:graphicFrameMk id="5" creationId="{41F8BD6F-7C4E-4018-A372-281EAD6781D0}"/>
          </ac:graphicFrameMkLst>
        </pc:graphicFrameChg>
        <pc:graphicFrameChg chg="add del mod">
          <ac:chgData name="Hieu Kien Nguyen" userId="f1855c0e03db75c4" providerId="LiveId" clId="{A8E3CBE6-2DEB-4E54-96A5-3DD54B1809B0}" dt="2024-12-12T08:31:23.916" v="217"/>
          <ac:graphicFrameMkLst>
            <pc:docMk/>
            <pc:sldMk cId="295779043" sldId="280"/>
            <ac:graphicFrameMk id="6" creationId="{C6537078-48D9-416D-9DCC-EB1900529283}"/>
          </ac:graphicFrameMkLst>
        </pc:graphicFrameChg>
        <pc:graphicFrameChg chg="add del mod">
          <ac:chgData name="Hieu Kien Nguyen" userId="f1855c0e03db75c4" providerId="LiveId" clId="{A8E3CBE6-2DEB-4E54-96A5-3DD54B1809B0}" dt="2024-12-12T08:31:23.916" v="217"/>
          <ac:graphicFrameMkLst>
            <pc:docMk/>
            <pc:sldMk cId="295779043" sldId="280"/>
            <ac:graphicFrameMk id="7" creationId="{C658C9CF-7EF0-4540-9DC7-76A0554E5C3F}"/>
          </ac:graphicFrameMkLst>
        </pc:graphicFrameChg>
        <pc:graphicFrameChg chg="add mod ord modGraphic">
          <ac:chgData name="Hieu Kien Nguyen" userId="f1855c0e03db75c4" providerId="LiveId" clId="{A8E3CBE6-2DEB-4E54-96A5-3DD54B1809B0}" dt="2024-12-12T08:32:23.104" v="224" actId="14100"/>
          <ac:graphicFrameMkLst>
            <pc:docMk/>
            <pc:sldMk cId="295779043" sldId="280"/>
            <ac:graphicFrameMk id="8" creationId="{F3437A6E-67E1-435A-B8AC-77D9E13AFB29}"/>
          </ac:graphicFrameMkLst>
        </pc:graphicFrameChg>
      </pc:sldChg>
      <pc:sldChg chg="addSp delSp modSp new mod">
        <pc:chgData name="Hieu Kien Nguyen" userId="f1855c0e03db75c4" providerId="LiveId" clId="{A8E3CBE6-2DEB-4E54-96A5-3DD54B1809B0}" dt="2024-12-12T08:32:41.403" v="229"/>
        <pc:sldMkLst>
          <pc:docMk/>
          <pc:sldMk cId="3788441231" sldId="281"/>
        </pc:sldMkLst>
        <pc:spChg chg="mod">
          <ac:chgData name="Hieu Kien Nguyen" userId="f1855c0e03db75c4" providerId="LiveId" clId="{A8E3CBE6-2DEB-4E54-96A5-3DD54B1809B0}" dt="2024-12-12T08:32:29.531" v="226"/>
          <ac:spMkLst>
            <pc:docMk/>
            <pc:sldMk cId="3788441231" sldId="281"/>
            <ac:spMk id="2" creationId="{59F54ABB-A15D-4D0C-91B6-F5CC0B96C7FF}"/>
          </ac:spMkLst>
        </pc:spChg>
        <pc:spChg chg="add del mod">
          <ac:chgData name="Hieu Kien Nguyen" userId="f1855c0e03db75c4" providerId="LiveId" clId="{A8E3CBE6-2DEB-4E54-96A5-3DD54B1809B0}" dt="2024-12-12T08:32:41.403" v="229"/>
          <ac:spMkLst>
            <pc:docMk/>
            <pc:sldMk cId="3788441231" sldId="281"/>
            <ac:spMk id="3" creationId="{4346B694-E14D-409E-A6AA-217B4087BF22}"/>
          </ac:spMkLst>
        </pc:spChg>
        <pc:spChg chg="add del mod">
          <ac:chgData name="Hieu Kien Nguyen" userId="f1855c0e03db75c4" providerId="LiveId" clId="{A8E3CBE6-2DEB-4E54-96A5-3DD54B1809B0}" dt="2024-12-12T08:32:40.706" v="228"/>
          <ac:spMkLst>
            <pc:docMk/>
            <pc:sldMk cId="3788441231" sldId="281"/>
            <ac:spMk id="4" creationId="{6088D183-5D7E-4DE5-8ADF-3DC39B323ECE}"/>
          </ac:spMkLst>
        </pc:spChg>
      </pc:sldChg>
      <pc:sldChg chg="modSp new mod">
        <pc:chgData name="Hieu Kien Nguyen" userId="f1855c0e03db75c4" providerId="LiveId" clId="{A8E3CBE6-2DEB-4E54-96A5-3DD54B1809B0}" dt="2024-12-12T08:32:58.099" v="232"/>
        <pc:sldMkLst>
          <pc:docMk/>
          <pc:sldMk cId="4086675382" sldId="282"/>
        </pc:sldMkLst>
        <pc:spChg chg="mod">
          <ac:chgData name="Hieu Kien Nguyen" userId="f1855c0e03db75c4" providerId="LiveId" clId="{A8E3CBE6-2DEB-4E54-96A5-3DD54B1809B0}" dt="2024-12-12T08:32:50.762" v="231"/>
          <ac:spMkLst>
            <pc:docMk/>
            <pc:sldMk cId="4086675382" sldId="282"/>
            <ac:spMk id="2" creationId="{4B1EFC05-F55D-4321-96B4-6DF8A0A31319}"/>
          </ac:spMkLst>
        </pc:spChg>
        <pc:spChg chg="mod">
          <ac:chgData name="Hieu Kien Nguyen" userId="f1855c0e03db75c4" providerId="LiveId" clId="{A8E3CBE6-2DEB-4E54-96A5-3DD54B1809B0}" dt="2024-12-12T08:32:58.099" v="232"/>
          <ac:spMkLst>
            <pc:docMk/>
            <pc:sldMk cId="4086675382" sldId="282"/>
            <ac:spMk id="3" creationId="{BFD5807E-374F-44DC-9820-C1E2106E8EC4}"/>
          </ac:spMkLst>
        </pc:spChg>
      </pc:sldChg>
      <pc:sldChg chg="addSp delSp modSp new mod">
        <pc:chgData name="Hieu Kien Nguyen" userId="f1855c0e03db75c4" providerId="LiveId" clId="{A8E3CBE6-2DEB-4E54-96A5-3DD54B1809B0}" dt="2024-12-12T08:33:20.529" v="238"/>
        <pc:sldMkLst>
          <pc:docMk/>
          <pc:sldMk cId="2363934635" sldId="283"/>
        </pc:sldMkLst>
        <pc:spChg chg="mod">
          <ac:chgData name="Hieu Kien Nguyen" userId="f1855c0e03db75c4" providerId="LiveId" clId="{A8E3CBE6-2DEB-4E54-96A5-3DD54B1809B0}" dt="2024-12-12T08:33:07.688" v="234"/>
          <ac:spMkLst>
            <pc:docMk/>
            <pc:sldMk cId="2363934635" sldId="283"/>
            <ac:spMk id="2" creationId="{4DCC240B-8CCE-4BA8-AFB6-A82F768310A4}"/>
          </ac:spMkLst>
        </pc:spChg>
        <pc:spChg chg="mod">
          <ac:chgData name="Hieu Kien Nguyen" userId="f1855c0e03db75c4" providerId="LiveId" clId="{A8E3CBE6-2DEB-4E54-96A5-3DD54B1809B0}" dt="2024-12-12T08:33:20.529" v="238"/>
          <ac:spMkLst>
            <pc:docMk/>
            <pc:sldMk cId="2363934635" sldId="283"/>
            <ac:spMk id="3" creationId="{AFFADDE5-7FE2-43CE-8092-1F5F4D51C0EE}"/>
          </ac:spMkLst>
        </pc:spChg>
        <pc:spChg chg="add del">
          <ac:chgData name="Hieu Kien Nguyen" userId="f1855c0e03db75c4" providerId="LiveId" clId="{A8E3CBE6-2DEB-4E54-96A5-3DD54B1809B0}" dt="2024-12-12T08:33:13.943" v="237"/>
          <ac:spMkLst>
            <pc:docMk/>
            <pc:sldMk cId="2363934635" sldId="283"/>
            <ac:spMk id="4" creationId="{C496ABA8-C18D-4F65-9F17-CD9392AF36B5}"/>
          </ac:spMkLst>
        </pc:spChg>
      </pc:sldChg>
      <pc:sldChg chg="modSp new mod">
        <pc:chgData name="Hieu Kien Nguyen" userId="f1855c0e03db75c4" providerId="LiveId" clId="{A8E3CBE6-2DEB-4E54-96A5-3DD54B1809B0}" dt="2024-12-12T08:33:39.813" v="246" actId="113"/>
        <pc:sldMkLst>
          <pc:docMk/>
          <pc:sldMk cId="3213697900" sldId="284"/>
        </pc:sldMkLst>
        <pc:spChg chg="mod">
          <ac:chgData name="Hieu Kien Nguyen" userId="f1855c0e03db75c4" providerId="LiveId" clId="{A8E3CBE6-2DEB-4E54-96A5-3DD54B1809B0}" dt="2024-12-12T08:33:27.839" v="240"/>
          <ac:spMkLst>
            <pc:docMk/>
            <pc:sldMk cId="3213697900" sldId="284"/>
            <ac:spMk id="2" creationId="{6B8391B2-45C1-4331-A7BB-F8232E64CE71}"/>
          </ac:spMkLst>
        </pc:spChg>
        <pc:spChg chg="mod">
          <ac:chgData name="Hieu Kien Nguyen" userId="f1855c0e03db75c4" providerId="LiveId" clId="{A8E3CBE6-2DEB-4E54-96A5-3DD54B1809B0}" dt="2024-12-12T08:33:39.813" v="246" actId="113"/>
          <ac:spMkLst>
            <pc:docMk/>
            <pc:sldMk cId="3213697900" sldId="284"/>
            <ac:spMk id="3" creationId="{ACE97E43-EBE3-462A-9DBC-ED86C1C34A6D}"/>
          </ac:spMkLst>
        </pc:spChg>
      </pc:sldChg>
      <pc:sldChg chg="modSp new mod">
        <pc:chgData name="Hieu Kien Nguyen" userId="f1855c0e03db75c4" providerId="LiveId" clId="{A8E3CBE6-2DEB-4E54-96A5-3DD54B1809B0}" dt="2024-12-12T08:34:01.482" v="254" actId="20577"/>
        <pc:sldMkLst>
          <pc:docMk/>
          <pc:sldMk cId="2268550447" sldId="285"/>
        </pc:sldMkLst>
        <pc:spChg chg="mod">
          <ac:chgData name="Hieu Kien Nguyen" userId="f1855c0e03db75c4" providerId="LiveId" clId="{A8E3CBE6-2DEB-4E54-96A5-3DD54B1809B0}" dt="2024-12-12T08:33:48.358" v="248"/>
          <ac:spMkLst>
            <pc:docMk/>
            <pc:sldMk cId="2268550447" sldId="285"/>
            <ac:spMk id="2" creationId="{6983B846-DBC6-4108-9EB0-89476490C39F}"/>
          </ac:spMkLst>
        </pc:spChg>
        <pc:spChg chg="mod">
          <ac:chgData name="Hieu Kien Nguyen" userId="f1855c0e03db75c4" providerId="LiveId" clId="{A8E3CBE6-2DEB-4E54-96A5-3DD54B1809B0}" dt="2024-12-12T08:34:01.482" v="254" actId="20577"/>
          <ac:spMkLst>
            <pc:docMk/>
            <pc:sldMk cId="2268550447" sldId="285"/>
            <ac:spMk id="3" creationId="{55349C42-F9F0-4AF4-9A08-639F458EB25F}"/>
          </ac:spMkLst>
        </pc:spChg>
      </pc:sldChg>
      <pc:sldChg chg="new">
        <pc:chgData name="Hieu Kien Nguyen" userId="f1855c0e03db75c4" providerId="LiveId" clId="{A8E3CBE6-2DEB-4E54-96A5-3DD54B1809B0}" dt="2024-12-12T08:27:52.557" v="146" actId="680"/>
        <pc:sldMkLst>
          <pc:docMk/>
          <pc:sldMk cId="757104761" sldId="286"/>
        </pc:sldMkLst>
      </pc:sldChg>
      <pc:sldChg chg="new del">
        <pc:chgData name="Hieu Kien Nguyen" userId="f1855c0e03db75c4" providerId="LiveId" clId="{A8E3CBE6-2DEB-4E54-96A5-3DD54B1809B0}" dt="2024-12-12T08:36:06.407" v="261" actId="47"/>
        <pc:sldMkLst>
          <pc:docMk/>
          <pc:sldMk cId="3039023428" sldId="287"/>
        </pc:sldMkLst>
      </pc:sldChg>
      <pc:sldChg chg="addSp delSp modSp new mod">
        <pc:chgData name="Hieu Kien Nguyen" userId="f1855c0e03db75c4" providerId="LiveId" clId="{A8E3CBE6-2DEB-4E54-96A5-3DD54B1809B0}" dt="2024-12-12T08:36:23.774" v="265"/>
        <pc:sldMkLst>
          <pc:docMk/>
          <pc:sldMk cId="4250334149" sldId="288"/>
        </pc:sldMkLst>
        <pc:spChg chg="mod">
          <ac:chgData name="Hieu Kien Nguyen" userId="f1855c0e03db75c4" providerId="LiveId" clId="{A8E3CBE6-2DEB-4E54-96A5-3DD54B1809B0}" dt="2024-12-12T08:36:07.693" v="262"/>
          <ac:spMkLst>
            <pc:docMk/>
            <pc:sldMk cId="4250334149" sldId="288"/>
            <ac:spMk id="2" creationId="{5D48D3C3-3897-4B01-A08F-0346A9A31508}"/>
          </ac:spMkLst>
        </pc:spChg>
        <pc:spChg chg="add del mod">
          <ac:chgData name="Hieu Kien Nguyen" userId="f1855c0e03db75c4" providerId="LiveId" clId="{A8E3CBE6-2DEB-4E54-96A5-3DD54B1809B0}" dt="2024-12-12T08:36:23.774" v="265"/>
          <ac:spMkLst>
            <pc:docMk/>
            <pc:sldMk cId="4250334149" sldId="288"/>
            <ac:spMk id="3" creationId="{C4364836-D946-405A-93CB-3BB33350796A}"/>
          </ac:spMkLst>
        </pc:spChg>
        <pc:spChg chg="add del mod">
          <ac:chgData name="Hieu Kien Nguyen" userId="f1855c0e03db75c4" providerId="LiveId" clId="{A8E3CBE6-2DEB-4E54-96A5-3DD54B1809B0}" dt="2024-12-12T08:36:17.444" v="264"/>
          <ac:spMkLst>
            <pc:docMk/>
            <pc:sldMk cId="4250334149" sldId="288"/>
            <ac:spMk id="4" creationId="{2513A462-0DDD-432F-BF5F-7E4336809679}"/>
          </ac:spMkLst>
        </pc:spChg>
      </pc:sldChg>
      <pc:sldChg chg="new del">
        <pc:chgData name="Hieu Kien Nguyen" userId="f1855c0e03db75c4" providerId="LiveId" clId="{A8E3CBE6-2DEB-4E54-96A5-3DD54B1809B0}" dt="2024-12-12T08:36:37.317" v="268" actId="47"/>
        <pc:sldMkLst>
          <pc:docMk/>
          <pc:sldMk cId="715754808" sldId="289"/>
        </pc:sldMkLst>
      </pc:sldChg>
      <pc:sldChg chg="modSp new mod">
        <pc:chgData name="Hieu Kien Nguyen" userId="f1855c0e03db75c4" providerId="LiveId" clId="{A8E3CBE6-2DEB-4E54-96A5-3DD54B1809B0}" dt="2024-12-12T08:37:12.446" v="273" actId="20577"/>
        <pc:sldMkLst>
          <pc:docMk/>
          <pc:sldMk cId="2982285182" sldId="290"/>
        </pc:sldMkLst>
        <pc:spChg chg="mod">
          <ac:chgData name="Hieu Kien Nguyen" userId="f1855c0e03db75c4" providerId="LiveId" clId="{A8E3CBE6-2DEB-4E54-96A5-3DD54B1809B0}" dt="2024-12-12T08:36:45.056" v="270" actId="113"/>
          <ac:spMkLst>
            <pc:docMk/>
            <pc:sldMk cId="2982285182" sldId="290"/>
            <ac:spMk id="2" creationId="{CCCB17A8-1FF6-4AE7-B286-BB177D4F5B3D}"/>
          </ac:spMkLst>
        </pc:spChg>
        <pc:spChg chg="mod">
          <ac:chgData name="Hieu Kien Nguyen" userId="f1855c0e03db75c4" providerId="LiveId" clId="{A8E3CBE6-2DEB-4E54-96A5-3DD54B1809B0}" dt="2024-12-12T08:37:12.446" v="273" actId="20577"/>
          <ac:spMkLst>
            <pc:docMk/>
            <pc:sldMk cId="2982285182" sldId="290"/>
            <ac:spMk id="3" creationId="{E3C511D8-EC8D-4036-89FC-F39FF423C92C}"/>
          </ac:spMkLst>
        </pc:spChg>
      </pc:sldChg>
    </pc:docChg>
  </pc:docChgLst>
  <pc:docChgLst>
    <pc:chgData name="Hieu Kien Nguyen" userId="f1855c0e03db75c4" providerId="LiveId" clId="{7AE17481-EEA0-4F18-9823-E65B2E0AE923}"/>
    <pc:docChg chg="undo redo custSel addSld delSld modSld">
      <pc:chgData name="Hieu Kien Nguyen" userId="f1855c0e03db75c4" providerId="LiveId" clId="{7AE17481-EEA0-4F18-9823-E65B2E0AE923}" dt="2024-12-12T08:47:04.207" v="136" actId="15"/>
      <pc:docMkLst>
        <pc:docMk/>
      </pc:docMkLst>
      <pc:sldChg chg="modSp mod">
        <pc:chgData name="Hieu Kien Nguyen" userId="f1855c0e03db75c4" providerId="LiveId" clId="{7AE17481-EEA0-4F18-9823-E65B2E0AE923}" dt="2024-12-12T08:40:51.120" v="3" actId="20577"/>
        <pc:sldMkLst>
          <pc:docMk/>
          <pc:sldMk cId="3625615303" sldId="257"/>
        </pc:sldMkLst>
        <pc:spChg chg="mod">
          <ac:chgData name="Hieu Kien Nguyen" userId="f1855c0e03db75c4" providerId="LiveId" clId="{7AE17481-EEA0-4F18-9823-E65B2E0AE923}" dt="2024-12-12T08:40:43.214" v="1"/>
          <ac:spMkLst>
            <pc:docMk/>
            <pc:sldMk cId="3625615303" sldId="257"/>
            <ac:spMk id="2" creationId="{6B071533-1F4D-4D31-8D02-8D7C58BCDF2B}"/>
          </ac:spMkLst>
        </pc:spChg>
        <pc:spChg chg="mod">
          <ac:chgData name="Hieu Kien Nguyen" userId="f1855c0e03db75c4" providerId="LiveId" clId="{7AE17481-EEA0-4F18-9823-E65B2E0AE923}" dt="2024-12-12T08:40:51.120" v="3" actId="20577"/>
          <ac:spMkLst>
            <pc:docMk/>
            <pc:sldMk cId="3625615303" sldId="257"/>
            <ac:spMk id="3" creationId="{EDE718FA-C0BE-40B0-B13A-4B478A9BFC8C}"/>
          </ac:spMkLst>
        </pc:spChg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184209645" sldId="258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1811552407" sldId="260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651091675" sldId="261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788271621" sldId="262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1734214217" sldId="263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890668765" sldId="264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916557682" sldId="265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3284544219" sldId="266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3209116090" sldId="267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3821499011" sldId="268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1374512697" sldId="269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536400865" sldId="270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955467066" sldId="271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3016637768" sldId="272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457819581" sldId="273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481084925" sldId="274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453131820" sldId="275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1570609436" sldId="276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888954980" sldId="277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4190457158" sldId="278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517187168" sldId="279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95779043" sldId="280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3788441231" sldId="281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4086675382" sldId="282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363934635" sldId="283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3213697900" sldId="284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2268550447" sldId="285"/>
        </pc:sldMkLst>
      </pc:sldChg>
      <pc:sldChg chg="del">
        <pc:chgData name="Hieu Kien Nguyen" userId="f1855c0e03db75c4" providerId="LiveId" clId="{7AE17481-EEA0-4F18-9823-E65B2E0AE923}" dt="2024-12-12T08:40:14.983" v="0" actId="47"/>
        <pc:sldMkLst>
          <pc:docMk/>
          <pc:sldMk cId="757104761" sldId="286"/>
        </pc:sldMkLst>
      </pc:sldChg>
      <pc:sldChg chg="modSp new mod">
        <pc:chgData name="Hieu Kien Nguyen" userId="f1855c0e03db75c4" providerId="LiveId" clId="{7AE17481-EEA0-4F18-9823-E65B2E0AE923}" dt="2024-12-12T08:41:07.792" v="8" actId="15"/>
        <pc:sldMkLst>
          <pc:docMk/>
          <pc:sldMk cId="877293145" sldId="291"/>
        </pc:sldMkLst>
        <pc:spChg chg="mod">
          <ac:chgData name="Hieu Kien Nguyen" userId="f1855c0e03db75c4" providerId="LiveId" clId="{7AE17481-EEA0-4F18-9823-E65B2E0AE923}" dt="2024-12-12T08:40:58.898" v="6"/>
          <ac:spMkLst>
            <pc:docMk/>
            <pc:sldMk cId="877293145" sldId="291"/>
            <ac:spMk id="2" creationId="{F3832B1C-3FBF-4853-B223-5166FD8D1C72}"/>
          </ac:spMkLst>
        </pc:spChg>
        <pc:spChg chg="mod">
          <ac:chgData name="Hieu Kien Nguyen" userId="f1855c0e03db75c4" providerId="LiveId" clId="{7AE17481-EEA0-4F18-9823-E65B2E0AE923}" dt="2024-12-12T08:41:07.792" v="8" actId="15"/>
          <ac:spMkLst>
            <pc:docMk/>
            <pc:sldMk cId="877293145" sldId="291"/>
            <ac:spMk id="3" creationId="{D7CE6680-2E9D-4AE6-A3AA-36BA76BB0C6B}"/>
          </ac:spMkLst>
        </pc:spChg>
      </pc:sldChg>
      <pc:sldChg chg="modSp new mod">
        <pc:chgData name="Hieu Kien Nguyen" userId="f1855c0e03db75c4" providerId="LiveId" clId="{7AE17481-EEA0-4F18-9823-E65B2E0AE923}" dt="2024-12-12T08:41:53.326" v="15" actId="15"/>
        <pc:sldMkLst>
          <pc:docMk/>
          <pc:sldMk cId="3368404963" sldId="292"/>
        </pc:sldMkLst>
        <pc:spChg chg="mod">
          <ac:chgData name="Hieu Kien Nguyen" userId="f1855c0e03db75c4" providerId="LiveId" clId="{7AE17481-EEA0-4F18-9823-E65B2E0AE923}" dt="2024-12-12T08:41:38.462" v="12" actId="113"/>
          <ac:spMkLst>
            <pc:docMk/>
            <pc:sldMk cId="3368404963" sldId="292"/>
            <ac:spMk id="2" creationId="{DC16D35D-8455-4DBC-A05F-039B9D2DC914}"/>
          </ac:spMkLst>
        </pc:spChg>
        <pc:spChg chg="mod">
          <ac:chgData name="Hieu Kien Nguyen" userId="f1855c0e03db75c4" providerId="LiveId" clId="{7AE17481-EEA0-4F18-9823-E65B2E0AE923}" dt="2024-12-12T08:41:53.326" v="15" actId="15"/>
          <ac:spMkLst>
            <pc:docMk/>
            <pc:sldMk cId="3368404963" sldId="292"/>
            <ac:spMk id="3" creationId="{C3B93BA4-8F50-46E7-B63F-975A544060C2}"/>
          </ac:spMkLst>
        </pc:spChg>
      </pc:sldChg>
      <pc:sldChg chg="modSp new mod">
        <pc:chgData name="Hieu Kien Nguyen" userId="f1855c0e03db75c4" providerId="LiveId" clId="{7AE17481-EEA0-4F18-9823-E65B2E0AE923}" dt="2024-12-12T08:42:15.084" v="23" actId="15"/>
        <pc:sldMkLst>
          <pc:docMk/>
          <pc:sldMk cId="1813414020" sldId="293"/>
        </pc:sldMkLst>
        <pc:spChg chg="mod">
          <ac:chgData name="Hieu Kien Nguyen" userId="f1855c0e03db75c4" providerId="LiveId" clId="{7AE17481-EEA0-4F18-9823-E65B2E0AE923}" dt="2024-12-12T08:42:02.846" v="19"/>
          <ac:spMkLst>
            <pc:docMk/>
            <pc:sldMk cId="1813414020" sldId="293"/>
            <ac:spMk id="2" creationId="{715EF7B5-FDD5-43CA-AE66-A0595000149A}"/>
          </ac:spMkLst>
        </pc:spChg>
        <pc:spChg chg="mod">
          <ac:chgData name="Hieu Kien Nguyen" userId="f1855c0e03db75c4" providerId="LiveId" clId="{7AE17481-EEA0-4F18-9823-E65B2E0AE923}" dt="2024-12-12T08:42:15.084" v="23" actId="15"/>
          <ac:spMkLst>
            <pc:docMk/>
            <pc:sldMk cId="1813414020" sldId="293"/>
            <ac:spMk id="3" creationId="{C9F94A20-8769-4EC9-8ED2-CFA9535E95CA}"/>
          </ac:spMkLst>
        </pc:spChg>
      </pc:sldChg>
      <pc:sldChg chg="modSp new mod">
        <pc:chgData name="Hieu Kien Nguyen" userId="f1855c0e03db75c4" providerId="LiveId" clId="{7AE17481-EEA0-4F18-9823-E65B2E0AE923}" dt="2024-12-12T08:42:35.771" v="28" actId="15"/>
        <pc:sldMkLst>
          <pc:docMk/>
          <pc:sldMk cId="1418490805" sldId="294"/>
        </pc:sldMkLst>
        <pc:spChg chg="mod">
          <ac:chgData name="Hieu Kien Nguyen" userId="f1855c0e03db75c4" providerId="LiveId" clId="{7AE17481-EEA0-4F18-9823-E65B2E0AE923}" dt="2024-12-12T08:42:25.836" v="26"/>
          <ac:spMkLst>
            <pc:docMk/>
            <pc:sldMk cId="1418490805" sldId="294"/>
            <ac:spMk id="2" creationId="{41786428-5804-429B-8C1C-89EAF3ABE63E}"/>
          </ac:spMkLst>
        </pc:spChg>
        <pc:spChg chg="mod">
          <ac:chgData name="Hieu Kien Nguyen" userId="f1855c0e03db75c4" providerId="LiveId" clId="{7AE17481-EEA0-4F18-9823-E65B2E0AE923}" dt="2024-12-12T08:42:35.771" v="28" actId="15"/>
          <ac:spMkLst>
            <pc:docMk/>
            <pc:sldMk cId="1418490805" sldId="294"/>
            <ac:spMk id="3" creationId="{7B7136BA-A304-4F0F-9EE2-BC537CA26E10}"/>
          </ac:spMkLst>
        </pc:spChg>
      </pc:sldChg>
      <pc:sldChg chg="addSp delSp modSp new mod">
        <pc:chgData name="Hieu Kien Nguyen" userId="f1855c0e03db75c4" providerId="LiveId" clId="{7AE17481-EEA0-4F18-9823-E65B2E0AE923}" dt="2024-12-12T08:44:14.866" v="68" actId="20577"/>
        <pc:sldMkLst>
          <pc:docMk/>
          <pc:sldMk cId="1372285472" sldId="295"/>
        </pc:sldMkLst>
        <pc:spChg chg="mod">
          <ac:chgData name="Hieu Kien Nguyen" userId="f1855c0e03db75c4" providerId="LiveId" clId="{7AE17481-EEA0-4F18-9823-E65B2E0AE923}" dt="2024-12-12T08:42:46.793" v="31" actId="113"/>
          <ac:spMkLst>
            <pc:docMk/>
            <pc:sldMk cId="1372285472" sldId="295"/>
            <ac:spMk id="2" creationId="{3E7DFBA9-B829-439E-BA78-959BAE597812}"/>
          </ac:spMkLst>
        </pc:spChg>
        <pc:spChg chg="add del mod">
          <ac:chgData name="Hieu Kien Nguyen" userId="f1855c0e03db75c4" providerId="LiveId" clId="{7AE17481-EEA0-4F18-9823-E65B2E0AE923}" dt="2024-12-12T08:44:14.866" v="68" actId="20577"/>
          <ac:spMkLst>
            <pc:docMk/>
            <pc:sldMk cId="1372285472" sldId="295"/>
            <ac:spMk id="3" creationId="{B15FD00C-0A51-4E2F-B225-45F9E5913AF4}"/>
          </ac:spMkLst>
        </pc:spChg>
        <pc:spChg chg="add del mod">
          <ac:chgData name="Hieu Kien Nguyen" userId="f1855c0e03db75c4" providerId="LiveId" clId="{7AE17481-EEA0-4F18-9823-E65B2E0AE923}" dt="2024-12-12T08:42:51.658" v="33"/>
          <ac:spMkLst>
            <pc:docMk/>
            <pc:sldMk cId="1372285472" sldId="295"/>
            <ac:spMk id="4" creationId="{36E0F150-A3BD-48F2-8528-D196EA58FFEF}"/>
          </ac:spMkLst>
        </pc:spChg>
        <pc:spChg chg="add del">
          <ac:chgData name="Hieu Kien Nguyen" userId="f1855c0e03db75c4" providerId="LiveId" clId="{7AE17481-EEA0-4F18-9823-E65B2E0AE923}" dt="2024-12-12T08:43:07.544" v="37"/>
          <ac:spMkLst>
            <pc:docMk/>
            <pc:sldMk cId="1372285472" sldId="295"/>
            <ac:spMk id="5" creationId="{01905E6E-AEB0-4D22-B9CB-599C75964D38}"/>
          </ac:spMkLst>
        </pc:spChg>
        <pc:spChg chg="add del">
          <ac:chgData name="Hieu Kien Nguyen" userId="f1855c0e03db75c4" providerId="LiveId" clId="{7AE17481-EEA0-4F18-9823-E65B2E0AE923}" dt="2024-12-12T08:43:39.086" v="52"/>
          <ac:spMkLst>
            <pc:docMk/>
            <pc:sldMk cId="1372285472" sldId="295"/>
            <ac:spMk id="6" creationId="{D2FE1443-4867-44C2-91FB-34F572FB4EB9}"/>
          </ac:spMkLst>
        </pc:spChg>
      </pc:sldChg>
      <pc:sldChg chg="addSp delSp modSp new mod">
        <pc:chgData name="Hieu Kien Nguyen" userId="f1855c0e03db75c4" providerId="LiveId" clId="{7AE17481-EEA0-4F18-9823-E65B2E0AE923}" dt="2024-12-12T08:45:37.533" v="97" actId="14"/>
        <pc:sldMkLst>
          <pc:docMk/>
          <pc:sldMk cId="1275063565" sldId="296"/>
        </pc:sldMkLst>
        <pc:spChg chg="mod">
          <ac:chgData name="Hieu Kien Nguyen" userId="f1855c0e03db75c4" providerId="LiveId" clId="{7AE17481-EEA0-4F18-9823-E65B2E0AE923}" dt="2024-12-12T08:44:24.980" v="72"/>
          <ac:spMkLst>
            <pc:docMk/>
            <pc:sldMk cId="1275063565" sldId="296"/>
            <ac:spMk id="2" creationId="{52E2352C-1D4D-49A0-BDB5-705FC929B340}"/>
          </ac:spMkLst>
        </pc:spChg>
        <pc:spChg chg="add del mod">
          <ac:chgData name="Hieu Kien Nguyen" userId="f1855c0e03db75c4" providerId="LiveId" clId="{7AE17481-EEA0-4F18-9823-E65B2E0AE923}" dt="2024-12-12T08:45:37.533" v="97" actId="14"/>
          <ac:spMkLst>
            <pc:docMk/>
            <pc:sldMk cId="1275063565" sldId="296"/>
            <ac:spMk id="3" creationId="{7BBF7B35-1937-4EF1-96EC-27CF7C63D683}"/>
          </ac:spMkLst>
        </pc:spChg>
        <pc:spChg chg="add del">
          <ac:chgData name="Hieu Kien Nguyen" userId="f1855c0e03db75c4" providerId="LiveId" clId="{7AE17481-EEA0-4F18-9823-E65B2E0AE923}" dt="2024-12-12T08:44:28.737" v="73" actId="478"/>
          <ac:spMkLst>
            <pc:docMk/>
            <pc:sldMk cId="1275063565" sldId="296"/>
            <ac:spMk id="5" creationId="{E5E32AE9-6838-47C7-8A66-79B0DD1C3353}"/>
          </ac:spMkLst>
        </pc:spChg>
        <pc:spChg chg="add del mod">
          <ac:chgData name="Hieu Kien Nguyen" userId="f1855c0e03db75c4" providerId="LiveId" clId="{7AE17481-EEA0-4F18-9823-E65B2E0AE923}" dt="2024-12-12T08:44:35.459" v="75"/>
          <ac:spMkLst>
            <pc:docMk/>
            <pc:sldMk cId="1275063565" sldId="296"/>
            <ac:spMk id="6" creationId="{9F8CB55D-458D-42B9-8604-F56B9009405D}"/>
          </ac:spMkLst>
        </pc:spChg>
      </pc:sldChg>
      <pc:sldChg chg="modSp new mod">
        <pc:chgData name="Hieu Kien Nguyen" userId="f1855c0e03db75c4" providerId="LiveId" clId="{7AE17481-EEA0-4F18-9823-E65B2E0AE923}" dt="2024-12-12T08:46:03.357" v="101" actId="15"/>
        <pc:sldMkLst>
          <pc:docMk/>
          <pc:sldMk cId="1528939686" sldId="297"/>
        </pc:sldMkLst>
        <pc:spChg chg="mod">
          <ac:chgData name="Hieu Kien Nguyen" userId="f1855c0e03db75c4" providerId="LiveId" clId="{7AE17481-EEA0-4F18-9823-E65B2E0AE923}" dt="2024-12-12T08:45:48.719" v="99"/>
          <ac:spMkLst>
            <pc:docMk/>
            <pc:sldMk cId="1528939686" sldId="297"/>
            <ac:spMk id="2" creationId="{8757088D-B96A-4CA2-AD67-2DE7BAF680A0}"/>
          </ac:spMkLst>
        </pc:spChg>
        <pc:spChg chg="mod">
          <ac:chgData name="Hieu Kien Nguyen" userId="f1855c0e03db75c4" providerId="LiveId" clId="{7AE17481-EEA0-4F18-9823-E65B2E0AE923}" dt="2024-12-12T08:46:03.357" v="101" actId="15"/>
          <ac:spMkLst>
            <pc:docMk/>
            <pc:sldMk cId="1528939686" sldId="297"/>
            <ac:spMk id="3" creationId="{B7074B92-C475-437D-A1F0-A22550709CFF}"/>
          </ac:spMkLst>
        </pc:spChg>
      </pc:sldChg>
      <pc:sldChg chg="modSp new mod">
        <pc:chgData name="Hieu Kien Nguyen" userId="f1855c0e03db75c4" providerId="LiveId" clId="{7AE17481-EEA0-4F18-9823-E65B2E0AE923}" dt="2024-12-12T08:47:04.207" v="136" actId="15"/>
        <pc:sldMkLst>
          <pc:docMk/>
          <pc:sldMk cId="1810355036" sldId="298"/>
        </pc:sldMkLst>
        <pc:spChg chg="mod">
          <ac:chgData name="Hieu Kien Nguyen" userId="f1855c0e03db75c4" providerId="LiveId" clId="{7AE17481-EEA0-4F18-9823-E65B2E0AE923}" dt="2024-12-12T08:46:55.850" v="132"/>
          <ac:spMkLst>
            <pc:docMk/>
            <pc:sldMk cId="1810355036" sldId="298"/>
            <ac:spMk id="2" creationId="{18F15AA5-8919-435F-892E-AE3A21F6B852}"/>
          </ac:spMkLst>
        </pc:spChg>
        <pc:spChg chg="mod">
          <ac:chgData name="Hieu Kien Nguyen" userId="f1855c0e03db75c4" providerId="LiveId" clId="{7AE17481-EEA0-4F18-9823-E65B2E0AE923}" dt="2024-12-12T08:47:04.207" v="136" actId="15"/>
          <ac:spMkLst>
            <pc:docMk/>
            <pc:sldMk cId="1810355036" sldId="298"/>
            <ac:spMk id="3" creationId="{41E30C2A-5F19-435F-BCE7-7D134FF68B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DA9-1399-4507-A844-1FFF9D04F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5516-B411-47E0-8999-A925CEF05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1A37-5E20-476D-9171-19E44CA6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E1DA-90DA-485E-9E5E-913AAB52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64E5-4ADB-4E7C-9CA1-7A9EFAB8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77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BA49-0998-41C0-B5B8-38DFB09B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7F7D3-7D95-4817-928C-DD21D3B5E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7F37-24B8-4662-8E3A-FA6AD56F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DCDE-DD95-414D-B08D-C91B9F0E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B5FC-D472-4483-AE86-E6DEE3D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4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D8564-4A5B-41F1-9652-D4F7A09D7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48B0-09E1-4DEB-B57C-39B69250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A6BA8-EB70-4097-BF38-B540BBB3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FFED-B0DE-47B6-9357-4F18991D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CB2E-6CEF-403E-89E8-BFCBDE81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60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2E10-4A56-4484-98A4-462224D5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898B-DE36-45B4-B1AB-9F69C14A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43A3-B2C7-45DF-929D-891793BB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8E5B-4092-4A15-9FE8-BB70BDCB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A093-210A-465A-956D-6545BC7B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961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E102-6B5A-4B05-B137-100FDB40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B9ADA-1915-400E-9A00-BE661C3F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3A9F-B750-491E-BC66-16CDE1CB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EF55-36FF-4DAB-AD76-F909BE07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A418-6359-40C3-8BA6-8DC7F676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53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3846-ECEA-415B-9E5D-0A19CCC2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BA55-AA68-45F9-B064-DEADA5CA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AF88-E317-41C1-9124-544F63472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1E756-DCD3-4965-A5EF-6FEA10A6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1C6A-0E56-4F5E-846A-23230AAB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7D001-852C-4241-945D-A3D2D0BE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859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A9F7-59A9-4F6D-8087-9A2053B6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1E23E-2071-499D-8DCF-F2CE35F1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D2FA0-135B-41CE-BA66-E9F9AA1A9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C2F54-3731-4B8E-BF70-E71794E58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D70B7-FFD1-427A-993B-B468D71A1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43E7B-7BC4-402C-AA82-739A8AB9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F7660-38CF-4E8F-B04D-00BB899D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6B354-618D-4209-8002-EC5622D1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044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7EC0-1532-44D2-83FB-B38FAABD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A956-F85A-480C-A095-0B164E8A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5C80F-5D41-4491-A0B2-81DCDDD0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B0BFF-E9DE-4F76-B4E7-CA525EF8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549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5FAAF-DEE1-43D3-ABA1-9C270D5B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777B-078E-4425-B1CE-9D56385C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A0F6-EBA6-474E-9796-B2BDC11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6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5AC1-9E8E-402B-9998-0BF219A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BDED-BE08-42E2-B691-29C832A9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49617-FCFD-4DA8-9886-CB112B3B0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DA89D-95BE-4D8B-BBB0-46F45E00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6ED1-A711-43C0-97D0-908EE4BF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233F-F87B-415E-9626-E0144AF8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2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B7EF-B3B1-40B5-A661-02059B3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6BF8D-D779-4104-8936-517C51009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83496-DC51-47AE-AE5E-F5B64A88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D04BE-14C6-4BD7-99A8-5D362C0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45D4-AEE7-4255-8D06-9B990D31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A9A2-588F-4067-AF2D-C9109E41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22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A5476-35A9-457B-98A4-216AE41C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1882B-8902-4A51-8FEF-11C51ADD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0216-C2F1-474F-9158-426E92264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9D20-82A1-4180-88A6-E5DF874D2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28F3-1B47-4282-BC56-01B0A067E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27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D3C3-3897-4B01-A08F-0346A9A31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64836-D946-405A-93CB-3BB333507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Title: Data Structures, Algorithms, and Software Design Concepts</a:t>
            </a:r>
          </a:p>
          <a:p>
            <a:r>
              <a:rPr lang="en-US" dirty="0"/>
              <a:t>Overview of theoretical and practical topics in computational design.</a:t>
            </a:r>
          </a:p>
        </p:txBody>
      </p:sp>
    </p:spTree>
    <p:extLst>
      <p:ext uri="{BB962C8B-B14F-4D97-AF65-F5344CB8AC3E}">
        <p14:creationId xmlns:p14="http://schemas.microsoft.com/office/powerpoint/2010/main" val="425033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088D-B96A-4CA2-AD67-2DE7BAF6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4B92-C475-437D-A1F0-A22550709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Efficiency: Measure execution time for varying input sizes.</a:t>
            </a:r>
          </a:p>
          <a:p>
            <a:r>
              <a:rPr lang="en-US" dirty="0"/>
              <a:t>Space Efficiency: Analyze memory usage during execution.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Input: Grid size (10x10, 100x100, 1000x1000).</a:t>
            </a:r>
          </a:p>
          <a:p>
            <a:pPr lvl="1"/>
            <a:r>
              <a:rPr lang="en-US" dirty="0"/>
              <a:t>Results: Record execution times and memory usage.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5AA5-8919-435F-892E-AE3A21F6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Implementation-Independent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0C2A-5F19-435F-BCE7-7D134FF6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Reusability: Same data structure can be used across different projects.</a:t>
            </a:r>
          </a:p>
          <a:p>
            <a:r>
              <a:rPr lang="en-US" dirty="0"/>
              <a:t>Scalability: Easily adapts to new requirements.</a:t>
            </a:r>
          </a:p>
          <a:p>
            <a:r>
              <a:rPr lang="en-US" dirty="0"/>
              <a:t>Maintainability: Code changes are isolated to the implementation.</a:t>
            </a:r>
          </a:p>
          <a:p>
            <a:pPr lvl="1"/>
            <a:r>
              <a:rPr lang="en-US" dirty="0"/>
              <a:t>Example: Abstracting a stack interface ensures compatibility with array- or linked list-based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81035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17A8-1FF6-4AE7-B286-BB177D4F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11D8-EC8D-4036-89FC-F39FF423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Topics: Data Structures and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 Shortest Path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Abstract Data Types (ADTs)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Encapsulation and Object 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8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1533-1F4D-4D31-8D02-8D7C58B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18FA-C0BE-40B0-B13A-4B478A9B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Clearly identify the problem your algorithm aims to solve.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Pathfinding</a:t>
            </a:r>
            <a:r>
              <a:rPr lang="en-US" dirty="0"/>
              <a:t> for a robot in a warehouse layout to minimize travel distance.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2B1C-3FBF-4853-B223-5166FD8D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Data Type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6680-2E9D-4AE6-A3AA-36BA76BB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 ADT that models the problem.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ADT Name: Graph</a:t>
            </a:r>
          </a:p>
          <a:p>
            <a:pPr lvl="1"/>
            <a:r>
              <a:rPr lang="en-US" dirty="0"/>
              <a:t>Operations: Add Node, Add Edge, Find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87729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D35D-8455-4DBC-A05F-039B9D2D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3BA4-8F50-46E7-B63F-975A5440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high-level description of the algorithm.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Algorithm Name: A* Search</a:t>
            </a:r>
          </a:p>
          <a:p>
            <a:pPr lvl="1"/>
            <a:r>
              <a:rPr lang="en-US" dirty="0"/>
              <a:t>Steps:</a:t>
            </a:r>
          </a:p>
          <a:p>
            <a:pPr lvl="2"/>
            <a:r>
              <a:rPr lang="en-US" dirty="0"/>
              <a:t>Start from the source node.</a:t>
            </a:r>
          </a:p>
          <a:p>
            <a:pPr lvl="2"/>
            <a:r>
              <a:rPr lang="en-US" dirty="0"/>
              <a:t>Use a priority queue to explore paths with the lowest cost.</a:t>
            </a:r>
          </a:p>
          <a:p>
            <a:pPr lvl="2"/>
            <a:r>
              <a:rPr lang="en-US" dirty="0"/>
              <a:t>Stop when the goal node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0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F7B5-FDD5-43CA-AE66-A0595000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Handling &amp;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4A20-8769-4EC9-8ED2-CFA9535E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handling:</a:t>
            </a:r>
          </a:p>
          <a:p>
            <a:pPr lvl="1"/>
            <a:r>
              <a:rPr lang="en-US" dirty="0"/>
              <a:t>Handle edge cases (e.g., disconnected graph, invalid inputs).</a:t>
            </a:r>
          </a:p>
          <a:p>
            <a:pPr lvl="1"/>
            <a:r>
              <a:rPr lang="en-US" dirty="0"/>
              <a:t>Example: Return "Path Not Found" if no valid path exists.</a:t>
            </a:r>
          </a:p>
          <a:p>
            <a:r>
              <a:rPr lang="en-US" dirty="0"/>
              <a:t>Testing:</a:t>
            </a:r>
          </a:p>
          <a:p>
            <a:pPr lvl="1"/>
            <a:r>
              <a:rPr lang="en-US" dirty="0"/>
              <a:t>Validate against small and large datasets.</a:t>
            </a:r>
          </a:p>
          <a:p>
            <a:pPr lvl="1"/>
            <a:r>
              <a:rPr lang="en-US" dirty="0"/>
              <a:t>Example: Run tests on grids of sizes 5x5, 100x100.</a:t>
            </a:r>
          </a:p>
        </p:txBody>
      </p:sp>
    </p:spTree>
    <p:extLst>
      <p:ext uri="{BB962C8B-B14F-4D97-AF65-F5344CB8AC3E}">
        <p14:creationId xmlns:p14="http://schemas.microsoft.com/office/powerpoint/2010/main" val="181341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6428-5804-429B-8C1C-89EAF3AB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a Well-Defined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36BA-A304-4F0F-9EE2-BC537CA2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a working implementation of your ADT and algorithm.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Input: A 5x5 grid with obstacles.</a:t>
            </a:r>
          </a:p>
          <a:p>
            <a:pPr lvl="1"/>
            <a:r>
              <a:rPr lang="en-US" dirty="0"/>
              <a:t>Output: A valid shortest path from point A to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9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BA9-B829-439E-BA78-959BAE59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Complexity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D00C-0A51-4E2F-B225-45F9E5913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time and space complexity.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A* Algorithm:</a:t>
            </a:r>
          </a:p>
          <a:p>
            <a:pPr lvl="2"/>
            <a:r>
              <a:rPr lang="en-US" dirty="0"/>
              <a:t>Time Complexity: O(E + </a:t>
            </a:r>
            <a:r>
              <a:rPr lang="en-US" dirty="0" err="1"/>
              <a:t>VlogV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Space Complexity: </a:t>
            </a:r>
            <a:r>
              <a:rPr lang="pt-BR" dirty="0"/>
              <a:t>O(V).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Justify these complexities based on the size of input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8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352C-1D4D-49A0-BDB5-705FC929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7B35-1937-4EF1-96EC-27CF7C63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Evaluates the behavior of an algorithm as input size 𝑛 approaches infinity.</a:t>
            </a:r>
          </a:p>
          <a:p>
            <a:r>
              <a:rPr lang="en-US" dirty="0"/>
              <a:t>Effectiveness:</a:t>
            </a:r>
          </a:p>
          <a:p>
            <a:pPr lvl="1"/>
            <a:r>
              <a:rPr lang="en-US" dirty="0"/>
              <a:t>Helps compare scalability of algorithms.</a:t>
            </a:r>
          </a:p>
          <a:p>
            <a:pPr lvl="1"/>
            <a:r>
              <a:rPr lang="en-US" dirty="0"/>
              <a:t>Example: Compare </a:t>
            </a:r>
            <a:r>
              <a:rPr lang="pt-BR" dirty="0"/>
              <a:t>A* ( 𝑂 ( 𝐸 + 𝑉 log ⁡ 𝑉 ) O(E+VlogV)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Title Slide</vt:lpstr>
      <vt:lpstr>Overview</vt:lpstr>
      <vt:lpstr>Define the Problem</vt:lpstr>
      <vt:lpstr>Abstract Data Type (ADT)</vt:lpstr>
      <vt:lpstr>Algorithm</vt:lpstr>
      <vt:lpstr>Error Handling &amp; Test Results</vt:lpstr>
      <vt:lpstr>Solving a Well-Defined Problem</vt:lpstr>
      <vt:lpstr>Complexity Evaluation</vt:lpstr>
      <vt:lpstr>Asymptotic Analysis</vt:lpstr>
      <vt:lpstr>Efficiency Metrics</vt:lpstr>
      <vt:lpstr>Benefits of Implementation-Independent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Cấu Trúc Dữ Liệu và Thuật Toán</dc:title>
  <dc:creator>Hieu Kien Nguyen</dc:creator>
  <cp:lastModifiedBy>Hieu Kien Nguyen</cp:lastModifiedBy>
  <cp:revision>5</cp:revision>
  <dcterms:created xsi:type="dcterms:W3CDTF">2024-12-06T00:32:21Z</dcterms:created>
  <dcterms:modified xsi:type="dcterms:W3CDTF">2024-12-12T08:47:05Z</dcterms:modified>
</cp:coreProperties>
</file>