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991F3E-EE81-40E5-844B-E8C755AEE2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D98F49-81E3-414D-A0D0-0699EB9EDE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F5EF85-C3F3-4284-BF9B-1FABE76727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733479-94CD-4E14-A30A-75D6D4E1AB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5BB6FA-B66F-46FE-85D7-7DAE82A124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A4A949-DCA8-4878-B046-3F3C730954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EE4632-DC16-4946-9CC2-88F043F3AF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F4DEC5-B51B-4210-8833-ADCDF9579B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67ECC-BB88-4084-8EC7-95AAEAE3E2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4BE08E-65CE-4A8E-9B32-4D8F81E8F2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A68A64-B28F-46FB-887B-874441F06D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V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V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253753-8CF9-42C5-B512-76758A5807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VE" sz="4400" spc="-1" strike="noStrike">
                <a:latin typeface="Arial"/>
              </a:rPr>
              <a:t>Pulse para editar el formato del texto de título</a:t>
            </a:r>
            <a:endParaRPr b="0" lang="es-V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latin typeface="Arial"/>
              </a:rPr>
              <a:t>Pulse para editar el formato de texto del esquema</a:t>
            </a:r>
            <a:endParaRPr b="0" lang="es-V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800" spc="-1" strike="noStrike">
                <a:latin typeface="Arial"/>
              </a:rPr>
              <a:t>Segundo nivel del esquema</a:t>
            </a:r>
            <a:endParaRPr b="0" lang="es-V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400" spc="-1" strike="noStrike">
                <a:latin typeface="Arial"/>
              </a:rPr>
              <a:t>Tercer nivel del esquema</a:t>
            </a:r>
            <a:endParaRPr b="0" lang="es-V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latin typeface="Arial"/>
              </a:rPr>
              <a:t>Cuarto nivel del esquema</a:t>
            </a:r>
            <a:endParaRPr b="0" lang="es-V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latin typeface="Arial"/>
              </a:rPr>
              <a:t>Quinto nivel del esquema</a:t>
            </a:r>
            <a:endParaRPr b="0" lang="es-V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latin typeface="Arial"/>
              </a:rPr>
              <a:t>Sexto nivel del esquema</a:t>
            </a:r>
            <a:endParaRPr b="0" lang="es-V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latin typeface="Arial"/>
              </a:rPr>
              <a:t>Séptimo nivel del esquema</a:t>
            </a:r>
            <a:endParaRPr b="0" lang="es-V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VE" sz="1400" spc="-1" strike="noStrike">
                <a:latin typeface="Times New Roman"/>
              </a:defRPr>
            </a:lvl1pPr>
          </a:lstStyle>
          <a:p>
            <a:r>
              <a:rPr b="0" lang="es-VE" sz="1400" spc="-1" strike="noStrike">
                <a:latin typeface="Times New Roman"/>
              </a:rPr>
              <a:t>&lt;fecha/hora&gt;</a:t>
            </a:r>
            <a:endParaRPr b="0" lang="es-V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V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VE" sz="1400" spc="-1" strike="noStrike">
                <a:latin typeface="Times New Roman"/>
              </a:rPr>
              <a:t>&lt;pie de página&gt;</a:t>
            </a:r>
            <a:endParaRPr b="0" lang="es-V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V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ABBE886-3136-4476-85F0-8991B02EE551}" type="slidenum">
              <a:rPr b="0" lang="es-VE" sz="1400" spc="-1" strike="noStrike">
                <a:latin typeface="Times New Roman"/>
              </a:rPr>
              <a:t>&lt;número&gt;</a:t>
            </a:fld>
            <a:endParaRPr b="0" lang="es-V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260000" y="3744000"/>
            <a:ext cx="7740000" cy="396000"/>
          </a:xfrm>
          <a:prstGeom prst="rect">
            <a:avLst/>
          </a:prstGeom>
          <a:solidFill>
            <a:srgbClr val="e29090">
              <a:alpha val="4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7164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s-VE" sz="1500" spc="-1" strike="noStrike">
                <a:latin typeface="Roboto"/>
              </a:rPr>
              <a:t>DISEÑAMOS Y DESARROLLAMOS CIUDADES INTELIGENTES</a:t>
            </a:r>
            <a:endParaRPr b="1" lang="es-VE" sz="1500" spc="-1" strike="noStrike"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s-VE" sz="4400" spc="-1" strike="noStrike">
                <a:latin typeface="Roboto"/>
              </a:rPr>
              <a:t>CIUDAD INTELIGENTE</a:t>
            </a:r>
            <a:endParaRPr b="1" lang="es-VE" sz="4400" spc="-1" strike="noStrike">
              <a:latin typeface="Roboto"/>
            </a:endParaRPr>
          </a:p>
        </p:txBody>
      </p:sp>
      <p:sp>
        <p:nvSpPr>
          <p:cNvPr id="44" name=""/>
          <p:cNvSpPr/>
          <p:nvPr/>
        </p:nvSpPr>
        <p:spPr>
          <a:xfrm>
            <a:off x="360000" y="1476000"/>
            <a:ext cx="9540000" cy="3237480"/>
          </a:xfrm>
          <a:custGeom>
            <a:avLst/>
            <a:gdLst/>
            <a:ahLst/>
            <a:rect l="0" t="0" r="r" b="b"/>
            <a:pathLst>
              <a:path w="26500" h="8993">
                <a:moveTo>
                  <a:pt x="0" y="8993"/>
                </a:moveTo>
                <a:lnTo>
                  <a:pt x="0" y="0"/>
                </a:lnTo>
                <a:lnTo>
                  <a:pt x="26500" y="0"/>
                </a:lnTo>
                <a:lnTo>
                  <a:pt x="26500" y="8993"/>
                </a:lnTo>
                <a:lnTo>
                  <a:pt x="0" y="8993"/>
                </a:lnTo>
                <a:close/>
              </a:path>
            </a:pathLst>
          </a:custGeom>
          <a:solidFill>
            <a:srgbClr val="e29090">
              <a:alpha val="43000"/>
            </a:srgbClr>
          </a:solidFill>
          <a:ln w="0">
            <a:noFill/>
          </a:ln>
        </p:spPr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71320" y="1389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algn="ctr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es-VE" sz="3200" spc="-1" strike="noStrike">
                <a:latin typeface="Roboto"/>
              </a:rPr>
              <a:t>Es aquella ciudad capaz de utilizar la TIC  para crear mejoras infraestructurales para aumentar la capacidad de crear, reecopilar, procesar y transformar la infrmacion para hacer sus procesos y servicios mas eficientes.</a:t>
            </a:r>
            <a:endParaRPr b="0" lang="es-VE" sz="3200" spc="-1" strike="noStrike"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s-VE" sz="4400" spc="-1" strike="noStrike">
                <a:latin typeface="Roboto"/>
              </a:rPr>
              <a:t>IMPACTO SOCIAL</a:t>
            </a:r>
            <a:endParaRPr b="1" lang="es-VE" sz="4400" spc="-1" strike="noStrike">
              <a:latin typeface="Roboto"/>
            </a:endParaRPr>
          </a:p>
        </p:txBody>
      </p:sp>
      <p:sp>
        <p:nvSpPr>
          <p:cNvPr id="47" name=""/>
          <p:cNvSpPr/>
          <p:nvPr/>
        </p:nvSpPr>
        <p:spPr>
          <a:xfrm>
            <a:off x="360000" y="1440000"/>
            <a:ext cx="9540000" cy="3420000"/>
          </a:xfrm>
          <a:custGeom>
            <a:avLst/>
            <a:gdLst/>
            <a:ahLst/>
            <a:rect l="0" t="0" r="r" b="b"/>
            <a:pathLst>
              <a:path w="26500" h="9500">
                <a:moveTo>
                  <a:pt x="0" y="9500"/>
                </a:moveTo>
                <a:lnTo>
                  <a:pt x="0" y="0"/>
                </a:lnTo>
                <a:lnTo>
                  <a:pt x="26500" y="0"/>
                </a:lnTo>
                <a:lnTo>
                  <a:pt x="26500" y="9500"/>
                </a:lnTo>
                <a:lnTo>
                  <a:pt x="0" y="9500"/>
                </a:lnTo>
                <a:close/>
              </a:path>
            </a:pathLst>
          </a:custGeom>
          <a:solidFill>
            <a:srgbClr val="e29090">
              <a:alpha val="43000"/>
            </a:srgbClr>
          </a:solidFill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algn="ctr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es-VE" sz="3200" spc="-1" strike="noStrike">
                <a:latin typeface="Roboto"/>
              </a:rPr>
              <a:t>Optimizar la gestión de residuos, trazar de líneas de transporte público más eficientes, mayor control de enfermos crónicos sin elevar los costes de sanidad o menor emisión de gases tóxicos, son ejemplos de cómo podemos avanzar en un desarrollo sostenible.</a:t>
            </a:r>
            <a:endParaRPr b="0" lang="es-VE" sz="3200" spc="-1" strike="noStrike"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s-VE" sz="4400" spc="-1" strike="noStrike">
                <a:latin typeface="Roboto"/>
              </a:rPr>
              <a:t>CARACTERISTICAS</a:t>
            </a:r>
            <a:endParaRPr b="1" lang="es-VE" sz="4400" spc="-1" strike="noStrike">
              <a:latin typeface="Roboto"/>
            </a:endParaRPr>
          </a:p>
        </p:txBody>
      </p:sp>
      <p:sp>
        <p:nvSpPr>
          <p:cNvPr id="50" name=""/>
          <p:cNvSpPr/>
          <p:nvPr/>
        </p:nvSpPr>
        <p:spPr>
          <a:xfrm>
            <a:off x="360000" y="1260000"/>
            <a:ext cx="9540000" cy="3420000"/>
          </a:xfrm>
          <a:custGeom>
            <a:avLst/>
            <a:gdLst/>
            <a:ahLst/>
            <a:rect l="0" t="0" r="r" b="b"/>
            <a:pathLst>
              <a:path w="26500" h="9500">
                <a:moveTo>
                  <a:pt x="0" y="9500"/>
                </a:moveTo>
                <a:lnTo>
                  <a:pt x="0" y="0"/>
                </a:lnTo>
                <a:lnTo>
                  <a:pt x="26500" y="0"/>
                </a:lnTo>
                <a:lnTo>
                  <a:pt x="26500" y="9500"/>
                </a:lnTo>
                <a:lnTo>
                  <a:pt x="0" y="9500"/>
                </a:lnTo>
                <a:close/>
              </a:path>
            </a:pathLst>
          </a:custGeom>
          <a:solidFill>
            <a:srgbClr val="e29090">
              <a:alpha val="43000"/>
            </a:srgbClr>
          </a:solidFill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latin typeface="Arial"/>
              </a:rPr>
              <a:t>Empleo de las tecnologías de la información y la comunicación (TIC).</a:t>
            </a:r>
            <a:endParaRPr b="0" lang="es-V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latin typeface="Arial"/>
              </a:rPr>
              <a:t>Automatización y control de edificios.</a:t>
            </a:r>
            <a:endParaRPr b="0" lang="es-V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latin typeface="Arial"/>
              </a:rPr>
              <a:t>Planificación urbana eficiente.</a:t>
            </a:r>
            <a:endParaRPr b="0" lang="es-V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latin typeface="Arial"/>
              </a:rPr>
              <a:t>Movilidad urbana y transporte público sostenible.</a:t>
            </a:r>
            <a:endParaRPr b="0" lang="es-V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latin typeface="Arial"/>
              </a:rPr>
              <a:t>Gestión inteligente de los residuos sólidos.</a:t>
            </a:r>
            <a:endParaRPr b="0" lang="es-V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latin typeface="Arial"/>
              </a:rPr>
              <a:t>Mejora de la sostenibilidad medioambiental.</a:t>
            </a:r>
            <a:endParaRPr b="0" lang="es-V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360" y="13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s-VE" sz="2800" spc="-1" strike="noStrike">
                <a:latin typeface="Roboto"/>
              </a:rPr>
              <a:t>QUE IMPLEMENTA UNA CIUDAD INTELIGENTE</a:t>
            </a:r>
            <a:endParaRPr b="1" lang="es-VE" sz="2800" spc="-1" strike="noStrike">
              <a:latin typeface="Roboto"/>
            </a:endParaRPr>
          </a:p>
        </p:txBody>
      </p:sp>
      <p:sp>
        <p:nvSpPr>
          <p:cNvPr id="53" name=""/>
          <p:cNvSpPr/>
          <p:nvPr/>
        </p:nvSpPr>
        <p:spPr>
          <a:xfrm>
            <a:off x="360000" y="1188000"/>
            <a:ext cx="9540000" cy="3420000"/>
          </a:xfrm>
          <a:custGeom>
            <a:avLst/>
            <a:gdLst/>
            <a:ahLst/>
            <a:rect l="0" t="0" r="r" b="b"/>
            <a:pathLst>
              <a:path w="26500" h="9500">
                <a:moveTo>
                  <a:pt x="0" y="9500"/>
                </a:moveTo>
                <a:lnTo>
                  <a:pt x="0" y="0"/>
                </a:lnTo>
                <a:lnTo>
                  <a:pt x="26500" y="0"/>
                </a:lnTo>
                <a:lnTo>
                  <a:pt x="26500" y="9500"/>
                </a:lnTo>
                <a:lnTo>
                  <a:pt x="0" y="9500"/>
                </a:lnTo>
                <a:close/>
              </a:path>
            </a:pathLst>
          </a:custGeom>
          <a:solidFill>
            <a:srgbClr val="e29090">
              <a:alpha val="43000"/>
            </a:srgbClr>
          </a:solidFill>
          <a:ln w="0">
            <a:noFill/>
          </a:ln>
        </p:spPr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800" spc="-1" strike="noStrike">
                <a:latin typeface="Roboto"/>
              </a:rPr>
              <a:t>La instalación de sensores para detectar en todo momento la calidad del aire, las emisiones de CO2 y otros gases contaminantes, la densidad del tráfico y el transporte.</a:t>
            </a:r>
            <a:endParaRPr b="0" lang="es-V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800" spc="-1" strike="noStrike">
                <a:latin typeface="Roboto"/>
              </a:rPr>
              <a:t>La implantación de redes de medios alternativos de transporte con nuevas tecnologías.</a:t>
            </a:r>
            <a:endParaRPr b="0" lang="es-V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s-VE" sz="4400" spc="-1" strike="noStrike">
                <a:solidFill>
                  <a:srgbClr val="000000"/>
                </a:solidFill>
                <a:latin typeface="Roboto"/>
              </a:rPr>
              <a:t>SMARTLIFE CORP</a:t>
            </a:r>
            <a:endParaRPr b="1" lang="es-VE" sz="4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6" name=""/>
          <p:cNvSpPr/>
          <p:nvPr/>
        </p:nvSpPr>
        <p:spPr>
          <a:xfrm>
            <a:off x="360000" y="1224000"/>
            <a:ext cx="9540000" cy="3420000"/>
          </a:xfrm>
          <a:custGeom>
            <a:avLst/>
            <a:gdLst/>
            <a:ahLst/>
            <a:rect l="0" t="0" r="r" b="b"/>
            <a:pathLst>
              <a:path w="26500" h="9500">
                <a:moveTo>
                  <a:pt x="0" y="9500"/>
                </a:moveTo>
                <a:lnTo>
                  <a:pt x="0" y="0"/>
                </a:lnTo>
                <a:lnTo>
                  <a:pt x="26500" y="0"/>
                </a:lnTo>
                <a:lnTo>
                  <a:pt x="26500" y="9500"/>
                </a:lnTo>
                <a:lnTo>
                  <a:pt x="0" y="9500"/>
                </a:lnTo>
                <a:close/>
              </a:path>
            </a:pathLst>
          </a:custGeom>
          <a:solidFill>
            <a:srgbClr val="e29090">
              <a:alpha val="43000"/>
            </a:srgbClr>
          </a:solidFill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algn="ctr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es-VE" sz="3200" spc="-1" strike="noStrike">
                <a:latin typeface="Roboto"/>
              </a:rPr>
              <a:t>SmartLife es el proveedor de servicios públicos, tecnología y telecomunicaciones más experimentado y versátil del país para centros de convenciones, negocios, lugares de hospitalidad, unidades de viviendas múltiples y hogares residenciales.</a:t>
            </a:r>
            <a:endParaRPr b="0" lang="es-VE" sz="3200" spc="-1" strike="noStrike"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LibreOffice/7.3.3.2$Linux_X86_64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2022-05-20T16:36:23Z</dcterms:created>
  <dc:creator/>
  <dc:description/>
  <dc:language>es-VE</dc:language>
  <cp:lastModifiedBy/>
  <dcterms:modified xsi:type="dcterms:W3CDTF">2022-05-20T17:33:47Z</dcterms:modified>
  <cp:revision>3</cp:revision>
  <dc:subject/>
  <dc:title/>
</cp:coreProperties>
</file>