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5" r:id="rId11"/>
    <p:sldId id="267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84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A7DA92-E14A-49F2-BC8E-D542FE6AE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5214F25-0821-4F46-84E8-3D52EC86F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9CAE34-1011-4173-B1C9-5759D7863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7CCB-785B-4949-B07F-1C57A112F1BA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EC4100-D331-4D91-A5BD-624901616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B60E76-13B1-49B9-B636-990250212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1BA84-72E9-4FED-BE2F-07F8712A19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2656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65D73D-C877-405B-93B6-410506DE2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C6138D7-5756-46B3-ACC4-173A5FE2A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4A5A73-7BE6-4AB9-9FCE-DE1F9F598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7CCB-785B-4949-B07F-1C57A112F1BA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613151-E52C-4B5C-BF99-2DFB6B199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950977-D38C-4419-8A04-C6234AEB6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1BA84-72E9-4FED-BE2F-07F8712A19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171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81406ED-DDAB-4D2A-B6E3-FCC5D4ABAF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E104249-6121-4251-9A1E-88ABE9715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E82A50-F19A-4AFB-9E65-5D5ED132F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7CCB-785B-4949-B07F-1C57A112F1BA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6B4C16-EFF6-487A-83D3-18F223EEA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3E616F-557D-4F1C-B76E-8A94768F2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1BA84-72E9-4FED-BE2F-07F8712A19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975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B7098B-6CDA-4FEF-97F4-428378302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44A6EA-82CB-45EB-94C6-1B01072D6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32D3AA-4680-4EEA-A414-E84B5B851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7CCB-785B-4949-B07F-1C57A112F1BA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73D616-22AD-42B9-9C38-D72D050AE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1633F0-EC13-4143-8808-1F5B9F0AC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1BA84-72E9-4FED-BE2F-07F8712A19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066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06CF9C-F706-4DB4-B55E-A7063593D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25965C9-0A8E-4E6C-ACD9-8BCAB59AF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E25D43-AA87-41BA-B03D-D757B67FF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7CCB-785B-4949-B07F-1C57A112F1BA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D52280-A855-400D-9BB1-977D67BC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B34443-0A3F-4980-8D71-20838AE7C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1BA84-72E9-4FED-BE2F-07F8712A19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659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5CA93E-256A-4E24-B066-60A67576F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1952FA-FD6D-42A0-A5C0-0B1847B50C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2BB6C0E-C943-4C55-AEC3-6B35AB7B4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9E8BBC2-F603-468F-BFB2-833115A1D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7CCB-785B-4949-B07F-1C57A112F1BA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D072A5F-3ED8-4D8D-B571-C7A2DDF7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0FA8625-016F-4D6A-BB30-067BE93F7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1BA84-72E9-4FED-BE2F-07F8712A19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0331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7A9A0E-E43F-421B-8651-780B0994D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415FB59-A68B-45F4-8481-6376D808D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B72D664-BEF3-48D0-952D-2048E0DDE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32E2EF4-37BA-4CAB-BDAD-A609616D88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B0008D7-5037-4FE1-A44A-C0DB882962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F5F946B-D7D3-42EB-B507-7A1023B56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7CCB-785B-4949-B07F-1C57A112F1BA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0E94A6A-941D-4DE9-9AEE-CD48F9A1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EFACC6C-335F-4454-B285-2144AE0A2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1BA84-72E9-4FED-BE2F-07F8712A19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4523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5DAC98-63BE-47B6-8FFF-A5C2C6361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6D0900A-23B6-4B8F-AC57-F3F1FD1A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7CCB-785B-4949-B07F-1C57A112F1BA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4696555-6237-4504-AD77-87320A8EE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4E6AB79-9942-423B-AF5B-3808818DD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1BA84-72E9-4FED-BE2F-07F8712A19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0239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EB542FC-9C83-4BEC-93F5-9E5BA2212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7CCB-785B-4949-B07F-1C57A112F1BA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3E7C56C-7EB6-45A8-AF00-43D4859BC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D04AB0E-5C18-40E1-B117-F876E26AB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1BA84-72E9-4FED-BE2F-07F8712A19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18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33948E-C429-40CF-8886-ADFD677B0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B9FD2F-A47B-44AB-9565-E704CFF9D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7EB3CE1-F527-4C52-9325-4B517BEE0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08AED0F-B137-45BF-9F81-D025B3D84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7CCB-785B-4949-B07F-1C57A112F1BA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71F24E6-ABB8-43AC-9F93-2EBB89305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6089E45-6545-4AA4-9EBA-9B465CD75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1BA84-72E9-4FED-BE2F-07F8712A19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7160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701D7B-CA52-4281-9597-CEF1C8DBA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6DDF2A0-5533-456F-AD08-E2BE57D056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F977ED8-A4FE-4799-9ADA-11496DCDC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0AB0DC3-284B-4CF4-BD9D-6EDB5CAA9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7CCB-785B-4949-B07F-1C57A112F1BA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D0E27DE-1F58-4749-8FE9-C55DFEB2B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A53C6E5-28BF-4AFD-BA46-A06074FE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1BA84-72E9-4FED-BE2F-07F8712A19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6277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2FD040D-4243-4FB3-8804-75B716B3A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CEAF6E-E9DE-4CBE-B941-841222E9B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D867B0-98EC-488E-B5C4-DD115308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37CCB-785B-4949-B07F-1C57A112F1BA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D47042-FD54-4783-A4F8-EA03ED635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81BBB6-237C-471F-9015-A12EB24C65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1BA84-72E9-4FED-BE2F-07F8712A19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4249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1760F4-34BF-4271-BE81-2BD85175E0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HW1-1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5C84AEC-B257-458D-80E5-830E5260EC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8290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4605E4-7D0F-4F1B-B270-DB370D98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068" y="262082"/>
            <a:ext cx="10515600" cy="1325563"/>
          </a:xfrm>
        </p:spPr>
        <p:txBody>
          <a:bodyPr/>
          <a:lstStyle/>
          <a:p>
            <a:r>
              <a:rPr lang="en-US" altLang="zh-TW" dirty="0"/>
              <a:t>Method-rectangle function</a:t>
            </a:r>
            <a:endParaRPr lang="zh-TW" altLang="en-US" dirty="0"/>
          </a:p>
        </p:txBody>
      </p:sp>
      <p:pic>
        <p:nvPicPr>
          <p:cNvPr id="39" name="內容版面配置區 4">
            <a:extLst>
              <a:ext uri="{FF2B5EF4-FFF2-40B4-BE49-F238E27FC236}">
                <a16:creationId xmlns:a16="http://schemas.microsoft.com/office/drawing/2014/main" id="{1407C15B-4073-4D06-8000-E4E21DB29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817" y="1496006"/>
            <a:ext cx="5099912" cy="5099912"/>
          </a:xfrm>
        </p:spPr>
      </p:pic>
      <p:pic>
        <p:nvPicPr>
          <p:cNvPr id="40" name="內容版面配置區 4">
            <a:extLst>
              <a:ext uri="{FF2B5EF4-FFF2-40B4-BE49-F238E27FC236}">
                <a16:creationId xmlns:a16="http://schemas.microsoft.com/office/drawing/2014/main" id="{D7D86759-B6C6-4016-965F-36616BA351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31" b="88075"/>
          <a:stretch/>
        </p:blipFill>
        <p:spPr>
          <a:xfrm>
            <a:off x="8642122" y="1909439"/>
            <a:ext cx="2446090" cy="5849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54CDD27E-5C9D-4021-B6A3-4EE85AA9E761}"/>
              </a:ext>
            </a:extLst>
          </p:cNvPr>
          <p:cNvSpPr/>
          <p:nvPr/>
        </p:nvSpPr>
        <p:spPr>
          <a:xfrm>
            <a:off x="8713445" y="2640447"/>
            <a:ext cx="415835" cy="392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BCF696D-C471-49CA-A038-94A7C2DE8197}"/>
              </a:ext>
            </a:extLst>
          </p:cNvPr>
          <p:cNvSpPr/>
          <p:nvPr/>
        </p:nvSpPr>
        <p:spPr>
          <a:xfrm>
            <a:off x="9369810" y="2642135"/>
            <a:ext cx="415835" cy="392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D8EE666-ACA7-4259-B93E-1BDEE315DA17}"/>
              </a:ext>
            </a:extLst>
          </p:cNvPr>
          <p:cNvSpPr/>
          <p:nvPr/>
        </p:nvSpPr>
        <p:spPr>
          <a:xfrm>
            <a:off x="9976575" y="2653509"/>
            <a:ext cx="415835" cy="392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6C3A064-24FF-4CD1-A245-0A800B139444}"/>
              </a:ext>
            </a:extLst>
          </p:cNvPr>
          <p:cNvSpPr/>
          <p:nvPr/>
        </p:nvSpPr>
        <p:spPr>
          <a:xfrm>
            <a:off x="10583340" y="2640447"/>
            <a:ext cx="415835" cy="392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5" name="標題 1">
            <a:extLst>
              <a:ext uri="{FF2B5EF4-FFF2-40B4-BE49-F238E27FC236}">
                <a16:creationId xmlns:a16="http://schemas.microsoft.com/office/drawing/2014/main" id="{718DBB2C-D862-4D39-9DBC-3AEF066382D0}"/>
              </a:ext>
            </a:extLst>
          </p:cNvPr>
          <p:cNvSpPr txBox="1">
            <a:spLocks/>
          </p:cNvSpPr>
          <p:nvPr/>
        </p:nvSpPr>
        <p:spPr>
          <a:xfrm>
            <a:off x="7563915" y="3225072"/>
            <a:ext cx="4704805" cy="3166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Set </a:t>
            </a:r>
          </a:p>
          <a:p>
            <a:endParaRPr lang="en-US" altLang="zh-TW" dirty="0"/>
          </a:p>
          <a:p>
            <a:r>
              <a:rPr lang="en-US" altLang="zh-TW" dirty="0" err="1"/>
              <a:t>start_row</a:t>
            </a:r>
            <a:r>
              <a:rPr lang="en-US" altLang="zh-TW" dirty="0"/>
              <a:t>=0</a:t>
            </a:r>
          </a:p>
          <a:p>
            <a:r>
              <a:rPr lang="en-US" altLang="zh-TW" dirty="0"/>
              <a:t>count=0</a:t>
            </a:r>
          </a:p>
          <a:p>
            <a:endParaRPr lang="en-US" altLang="zh-TW" dirty="0"/>
          </a:p>
          <a:p>
            <a:r>
              <a:rPr lang="en-US" altLang="zh-TW" dirty="0" err="1"/>
              <a:t>start_row</a:t>
            </a:r>
            <a:r>
              <a:rPr lang="en-US" altLang="zh-TW" dirty="0"/>
              <a:t>=start_row-64</a:t>
            </a:r>
            <a:endParaRPr lang="zh-TW" altLang="en-US" dirty="0"/>
          </a:p>
        </p:txBody>
      </p:sp>
      <p:sp>
        <p:nvSpPr>
          <p:cNvPr id="46" name="箭號: 向右 45">
            <a:extLst>
              <a:ext uri="{FF2B5EF4-FFF2-40B4-BE49-F238E27FC236}">
                <a16:creationId xmlns:a16="http://schemas.microsoft.com/office/drawing/2014/main" id="{A5E4FBA1-89F8-45D0-9937-98D6352787F5}"/>
              </a:ext>
            </a:extLst>
          </p:cNvPr>
          <p:cNvSpPr/>
          <p:nvPr/>
        </p:nvSpPr>
        <p:spPr>
          <a:xfrm>
            <a:off x="1477191" y="1211084"/>
            <a:ext cx="718457" cy="698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箭號: 向右 47">
            <a:extLst>
              <a:ext uri="{FF2B5EF4-FFF2-40B4-BE49-F238E27FC236}">
                <a16:creationId xmlns:a16="http://schemas.microsoft.com/office/drawing/2014/main" id="{5B95405F-C724-4630-A1B7-568B7D880FFC}"/>
              </a:ext>
            </a:extLst>
          </p:cNvPr>
          <p:cNvSpPr/>
          <p:nvPr/>
        </p:nvSpPr>
        <p:spPr>
          <a:xfrm>
            <a:off x="2195648" y="5646916"/>
            <a:ext cx="718457" cy="698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箭號: 向右 48">
            <a:extLst>
              <a:ext uri="{FF2B5EF4-FFF2-40B4-BE49-F238E27FC236}">
                <a16:creationId xmlns:a16="http://schemas.microsoft.com/office/drawing/2014/main" id="{64A63CE8-E9A5-45FC-B575-168F5F4978E0}"/>
              </a:ext>
            </a:extLst>
          </p:cNvPr>
          <p:cNvSpPr/>
          <p:nvPr/>
        </p:nvSpPr>
        <p:spPr>
          <a:xfrm>
            <a:off x="2914105" y="5012816"/>
            <a:ext cx="718457" cy="698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箭號: 向右 49">
            <a:extLst>
              <a:ext uri="{FF2B5EF4-FFF2-40B4-BE49-F238E27FC236}">
                <a16:creationId xmlns:a16="http://schemas.microsoft.com/office/drawing/2014/main" id="{263A36C5-8206-4EE6-ABAE-34589B96E12D}"/>
              </a:ext>
            </a:extLst>
          </p:cNvPr>
          <p:cNvSpPr/>
          <p:nvPr/>
        </p:nvSpPr>
        <p:spPr>
          <a:xfrm>
            <a:off x="3632562" y="4379192"/>
            <a:ext cx="718457" cy="698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326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49" grpId="0" animBg="1"/>
      <p:bldP spid="5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09CD97-5A0F-4879-9208-FC6E2B3EA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D224A8-0A03-474D-91FD-84B6C512C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00E7C06-A50D-4983-BDC9-00C7B8E4A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11"/>
            <a:ext cx="12192000" cy="682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403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D72AE5-7F04-4AEC-B0E2-5DF4F636D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目標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5A4CD16-9FEA-4167-8B80-5CA78B0D1D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270" y="899281"/>
            <a:ext cx="5767460" cy="5767460"/>
          </a:xfr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881F467-D5D9-47E9-8ED3-49E3344E554D}"/>
              </a:ext>
            </a:extLst>
          </p:cNvPr>
          <p:cNvSpPr/>
          <p:nvPr/>
        </p:nvSpPr>
        <p:spPr>
          <a:xfrm>
            <a:off x="1831760" y="3066038"/>
            <a:ext cx="1163777" cy="7169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512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0644B40-513B-44B7-83C5-0878C6D6671A}"/>
              </a:ext>
            </a:extLst>
          </p:cNvPr>
          <p:cNvSpPr/>
          <p:nvPr/>
        </p:nvSpPr>
        <p:spPr>
          <a:xfrm>
            <a:off x="5514111" y="101960"/>
            <a:ext cx="1163777" cy="7169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512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616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979057-2B87-4091-9144-C1EDB75AC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可是值只有 </a:t>
            </a:r>
            <a:r>
              <a:rPr lang="en-US" altLang="zh-TW" dirty="0"/>
              <a:t>0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255</a:t>
            </a:r>
            <a:endParaRPr lang="zh-TW" altLang="en-US" dirty="0"/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8471CF5D-DC88-4AF2-90C0-49EB9E417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388" y="2135043"/>
            <a:ext cx="4176857" cy="417685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1F62E4B-7F23-4E31-8B48-6926061D5275}"/>
              </a:ext>
            </a:extLst>
          </p:cNvPr>
          <p:cNvSpPr/>
          <p:nvPr/>
        </p:nvSpPr>
        <p:spPr>
          <a:xfrm>
            <a:off x="2195442" y="1690688"/>
            <a:ext cx="1163777" cy="7169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91F616F-8A93-45D2-A36D-F2331854511D}"/>
              </a:ext>
            </a:extLst>
          </p:cNvPr>
          <p:cNvSpPr/>
          <p:nvPr/>
        </p:nvSpPr>
        <p:spPr>
          <a:xfrm>
            <a:off x="7886414" y="5953413"/>
            <a:ext cx="1163777" cy="7169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255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EB74429-F377-43C1-9C2B-2FB66E72EF4D}"/>
              </a:ext>
            </a:extLst>
          </p:cNvPr>
          <p:cNvSpPr/>
          <p:nvPr/>
        </p:nvSpPr>
        <p:spPr>
          <a:xfrm>
            <a:off x="7886413" y="1554379"/>
            <a:ext cx="1163777" cy="7169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127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0CE514F-6A92-4F87-9449-D420A4051BF8}"/>
              </a:ext>
            </a:extLst>
          </p:cNvPr>
          <p:cNvSpPr/>
          <p:nvPr/>
        </p:nvSpPr>
        <p:spPr>
          <a:xfrm>
            <a:off x="2195441" y="5764068"/>
            <a:ext cx="1163777" cy="7169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127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946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E020B2-A5A3-40B4-B5E2-B5ECC2F0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 1 –</a:t>
            </a:r>
            <a:r>
              <a:rPr lang="zh-TW" altLang="en-US" dirty="0"/>
              <a:t>加法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2B1B80D-9CF4-424D-B799-A2F723A6E4FB}"/>
              </a:ext>
            </a:extLst>
          </p:cNvPr>
          <p:cNvSpPr/>
          <p:nvPr/>
        </p:nvSpPr>
        <p:spPr>
          <a:xfrm>
            <a:off x="2275610" y="1690688"/>
            <a:ext cx="5611082" cy="4833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F1EF931-1BA3-4084-8FF5-76D615265D5A}"/>
              </a:ext>
            </a:extLst>
          </p:cNvPr>
          <p:cNvSpPr/>
          <p:nvPr/>
        </p:nvSpPr>
        <p:spPr>
          <a:xfrm>
            <a:off x="2275608" y="1690689"/>
            <a:ext cx="1122219" cy="782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D1D6136-041C-4AC2-A803-00DE84D28FF5}"/>
              </a:ext>
            </a:extLst>
          </p:cNvPr>
          <p:cNvSpPr/>
          <p:nvPr/>
        </p:nvSpPr>
        <p:spPr>
          <a:xfrm>
            <a:off x="2274648" y="2471827"/>
            <a:ext cx="1122219" cy="782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C33C838-A66D-4697-BF78-5EE327B8C78B}"/>
              </a:ext>
            </a:extLst>
          </p:cNvPr>
          <p:cNvSpPr/>
          <p:nvPr/>
        </p:nvSpPr>
        <p:spPr>
          <a:xfrm>
            <a:off x="2275281" y="3255378"/>
            <a:ext cx="1122219" cy="782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A589C0B-BF30-4FB6-BC62-D2AD39F7981A}"/>
              </a:ext>
            </a:extLst>
          </p:cNvPr>
          <p:cNvSpPr/>
          <p:nvPr/>
        </p:nvSpPr>
        <p:spPr>
          <a:xfrm>
            <a:off x="2275280" y="4036925"/>
            <a:ext cx="1122219" cy="782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8156C0A-5064-41DD-8C64-268FB659641C}"/>
              </a:ext>
            </a:extLst>
          </p:cNvPr>
          <p:cNvSpPr/>
          <p:nvPr/>
        </p:nvSpPr>
        <p:spPr>
          <a:xfrm>
            <a:off x="2274964" y="4818465"/>
            <a:ext cx="1122219" cy="782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402F37B-BF00-49DB-A731-A3992277345D}"/>
              </a:ext>
            </a:extLst>
          </p:cNvPr>
          <p:cNvSpPr/>
          <p:nvPr/>
        </p:nvSpPr>
        <p:spPr>
          <a:xfrm>
            <a:off x="3397814" y="1690686"/>
            <a:ext cx="1122219" cy="782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BAC45AD-DE4D-4AE2-8A2D-BEFB203D237D}"/>
              </a:ext>
            </a:extLst>
          </p:cNvPr>
          <p:cNvSpPr/>
          <p:nvPr/>
        </p:nvSpPr>
        <p:spPr>
          <a:xfrm>
            <a:off x="4520001" y="1690686"/>
            <a:ext cx="1122219" cy="782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7CFFB54-9ED9-42F2-AC1C-9DF8E3DA7D11}"/>
              </a:ext>
            </a:extLst>
          </p:cNvPr>
          <p:cNvSpPr/>
          <p:nvPr/>
        </p:nvSpPr>
        <p:spPr>
          <a:xfrm>
            <a:off x="5642175" y="1690686"/>
            <a:ext cx="1122219" cy="782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7226AE4-FC22-4470-82B1-051EC9A14005}"/>
              </a:ext>
            </a:extLst>
          </p:cNvPr>
          <p:cNvSpPr/>
          <p:nvPr/>
        </p:nvSpPr>
        <p:spPr>
          <a:xfrm>
            <a:off x="6764317" y="1690685"/>
            <a:ext cx="1122219" cy="782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E1CA2F0-D2D1-4554-861F-19F2C74DAF69}"/>
              </a:ext>
            </a:extLst>
          </p:cNvPr>
          <p:cNvSpPr/>
          <p:nvPr/>
        </p:nvSpPr>
        <p:spPr>
          <a:xfrm>
            <a:off x="6764316" y="2473033"/>
            <a:ext cx="1122219" cy="782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C31F551-F5DB-46C8-AEB4-E81E8FF65569}"/>
              </a:ext>
            </a:extLst>
          </p:cNvPr>
          <p:cNvSpPr/>
          <p:nvPr/>
        </p:nvSpPr>
        <p:spPr>
          <a:xfrm>
            <a:off x="6764156" y="3255376"/>
            <a:ext cx="1122219" cy="782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38C967F-858B-4A28-8746-BD5F12D7B722}"/>
              </a:ext>
            </a:extLst>
          </p:cNvPr>
          <p:cNvSpPr/>
          <p:nvPr/>
        </p:nvSpPr>
        <p:spPr>
          <a:xfrm>
            <a:off x="6764315" y="4037725"/>
            <a:ext cx="1122219" cy="782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A590077-FB9C-448C-8286-162CA26614F2}"/>
              </a:ext>
            </a:extLst>
          </p:cNvPr>
          <p:cNvSpPr/>
          <p:nvPr/>
        </p:nvSpPr>
        <p:spPr>
          <a:xfrm>
            <a:off x="6764157" y="4820069"/>
            <a:ext cx="1122219" cy="782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4CB34CC-CE62-442A-B2CF-D6267B0B5C3B}"/>
              </a:ext>
            </a:extLst>
          </p:cNvPr>
          <p:cNvSpPr/>
          <p:nvPr/>
        </p:nvSpPr>
        <p:spPr>
          <a:xfrm>
            <a:off x="2274648" y="5600012"/>
            <a:ext cx="1122219" cy="782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1F9C882C-E33E-4F85-A533-6B4E0312E9FF}"/>
              </a:ext>
            </a:extLst>
          </p:cNvPr>
          <p:cNvCxnSpPr/>
          <p:nvPr/>
        </p:nvCxnSpPr>
        <p:spPr>
          <a:xfrm>
            <a:off x="3957931" y="2863001"/>
            <a:ext cx="0" cy="286239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22AD86BB-D923-47D2-8A43-AB60ACE8BED8}"/>
              </a:ext>
            </a:extLst>
          </p:cNvPr>
          <p:cNvCxnSpPr/>
          <p:nvPr/>
        </p:nvCxnSpPr>
        <p:spPr>
          <a:xfrm>
            <a:off x="5076641" y="2863001"/>
            <a:ext cx="0" cy="286239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92A7EDA6-DBBE-4417-BD79-C4EB3F4E61C9}"/>
              </a:ext>
            </a:extLst>
          </p:cNvPr>
          <p:cNvCxnSpPr/>
          <p:nvPr/>
        </p:nvCxnSpPr>
        <p:spPr>
          <a:xfrm>
            <a:off x="6203284" y="2863001"/>
            <a:ext cx="0" cy="286239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97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208C310A-07F0-4EDD-B32D-53497F08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36468CA-C36D-4181-AF73-E09BEB01AC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679"/>
          <a:stretch/>
        </p:blipFill>
        <p:spPr>
          <a:xfrm>
            <a:off x="666205" y="249373"/>
            <a:ext cx="10279601" cy="635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18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D675C8-DE4B-4491-98F1-0EDF57997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 2 –</a:t>
            </a:r>
            <a:r>
              <a:rPr lang="zh-TW" altLang="en-US" dirty="0"/>
              <a:t>最簡化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8A7EA4-4EC7-4B13-89F9-D6BE0F59F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1421FEE-546A-4A70-86F0-4174CD164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02" y="1569434"/>
            <a:ext cx="11678195" cy="441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96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1760F4-34BF-4271-BE81-2BD85175E0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HW1-2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5C84AEC-B257-458D-80E5-830E5260EC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5121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635CC7-3719-4DCE-9DA4-4E1BD1590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目標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6E61CFB-91C2-4ACB-BFD7-D90DD0E3A6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492" y="1230386"/>
            <a:ext cx="4905014" cy="4905014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EA97C52-FB38-482D-944D-96B9C6962B8D}"/>
              </a:ext>
            </a:extLst>
          </p:cNvPr>
          <p:cNvSpPr/>
          <p:nvPr/>
        </p:nvSpPr>
        <p:spPr>
          <a:xfrm>
            <a:off x="1831760" y="3066038"/>
            <a:ext cx="1163777" cy="7169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512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23E215F-EB8A-42FB-AAFD-0155195D551B}"/>
              </a:ext>
            </a:extLst>
          </p:cNvPr>
          <p:cNvSpPr/>
          <p:nvPr/>
        </p:nvSpPr>
        <p:spPr>
          <a:xfrm>
            <a:off x="5514111" y="101960"/>
            <a:ext cx="1163777" cy="7169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512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576E064-CB65-4118-BFE2-3E25D1E91BF8}"/>
              </a:ext>
            </a:extLst>
          </p:cNvPr>
          <p:cNvSpPr/>
          <p:nvPr/>
        </p:nvSpPr>
        <p:spPr>
          <a:xfrm>
            <a:off x="2642246" y="1169048"/>
            <a:ext cx="875789" cy="637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FC357E6-0C4D-417B-9618-2733E66ACF49}"/>
              </a:ext>
            </a:extLst>
          </p:cNvPr>
          <p:cNvSpPr/>
          <p:nvPr/>
        </p:nvSpPr>
        <p:spPr>
          <a:xfrm>
            <a:off x="3518035" y="499990"/>
            <a:ext cx="875789" cy="637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64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10" name="內容版面配置區 4">
            <a:extLst>
              <a:ext uri="{FF2B5EF4-FFF2-40B4-BE49-F238E27FC236}">
                <a16:creationId xmlns:a16="http://schemas.microsoft.com/office/drawing/2014/main" id="{D74A3D27-987F-4937-B5FC-6E68B74D80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31" b="88075"/>
          <a:stretch/>
        </p:blipFill>
        <p:spPr>
          <a:xfrm>
            <a:off x="351029" y="4456697"/>
            <a:ext cx="2446090" cy="5849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4D9BC8B-7238-4C8E-AE88-6559B19F39B0}"/>
              </a:ext>
            </a:extLst>
          </p:cNvPr>
          <p:cNvSpPr/>
          <p:nvPr/>
        </p:nvSpPr>
        <p:spPr>
          <a:xfrm>
            <a:off x="302113" y="5158361"/>
            <a:ext cx="2495006" cy="63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  <a:r>
              <a:rPr lang="zh-TW" altLang="en-US" dirty="0"/>
              <a:t>        </a:t>
            </a:r>
            <a:r>
              <a:rPr lang="en-US" altLang="zh-TW" dirty="0"/>
              <a:t>G</a:t>
            </a:r>
            <a:r>
              <a:rPr lang="zh-TW" altLang="en-US" dirty="0"/>
              <a:t>         </a:t>
            </a:r>
            <a:r>
              <a:rPr lang="en-US" altLang="zh-TW" dirty="0"/>
              <a:t>R</a:t>
            </a:r>
            <a:r>
              <a:rPr lang="zh-TW" altLang="en-US" dirty="0"/>
              <a:t>         </a:t>
            </a:r>
            <a:r>
              <a:rPr lang="en-US" altLang="zh-TW" dirty="0"/>
              <a:t>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8936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78F952-90E9-4CF7-9481-9AE8E6AC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函式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8C2084-B4CB-4C51-BBAA-39BED9B01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5" y="1838688"/>
            <a:ext cx="12109269" cy="4351338"/>
          </a:xfrm>
        </p:spPr>
        <p:txBody>
          <a:bodyPr/>
          <a:lstStyle/>
          <a:p>
            <a:r>
              <a:rPr lang="en-US" altLang="zh-TW" dirty="0"/>
              <a:t>cv2.rectangle( </a:t>
            </a:r>
            <a:r>
              <a:rPr lang="en-US" altLang="zh-TW" dirty="0" err="1"/>
              <a:t>img</a:t>
            </a:r>
            <a:r>
              <a:rPr lang="en-US" altLang="zh-TW" dirty="0"/>
              <a:t>, ( </a:t>
            </a:r>
            <a:r>
              <a:rPr lang="zh-TW" altLang="en-US" dirty="0"/>
              <a:t>左上角</a:t>
            </a:r>
            <a:r>
              <a:rPr lang="en-US" altLang="zh-TW" dirty="0"/>
              <a:t>X,Y</a:t>
            </a:r>
            <a:r>
              <a:rPr lang="zh-TW" altLang="en-US" dirty="0"/>
              <a:t>座標</a:t>
            </a:r>
            <a:r>
              <a:rPr lang="en-US" altLang="zh-TW" dirty="0"/>
              <a:t>), ( </a:t>
            </a:r>
            <a:r>
              <a:rPr lang="zh-TW" altLang="en-US" dirty="0"/>
              <a:t>右下角</a:t>
            </a:r>
            <a:r>
              <a:rPr lang="en-US" altLang="zh-TW" dirty="0"/>
              <a:t>X,Y</a:t>
            </a:r>
            <a:r>
              <a:rPr lang="zh-TW" altLang="en-US" dirty="0"/>
              <a:t>座標</a:t>
            </a:r>
            <a:r>
              <a:rPr lang="en-US" altLang="zh-TW" dirty="0"/>
              <a:t> ), ( R , G , B), </a:t>
            </a:r>
            <a:r>
              <a:rPr lang="zh-TW" altLang="en-US" dirty="0"/>
              <a:t>線條寬度</a:t>
            </a:r>
            <a:r>
              <a:rPr lang="en-US" altLang="zh-TW" dirty="0"/>
              <a:t> )</a:t>
            </a:r>
          </a:p>
          <a:p>
            <a:endParaRPr lang="en-US" altLang="zh-TW" dirty="0"/>
          </a:p>
          <a:p>
            <a:r>
              <a:rPr lang="zh-TW" altLang="en-US" dirty="0"/>
              <a:t>注意</a:t>
            </a:r>
            <a:r>
              <a:rPr lang="en-US" altLang="zh-TW" dirty="0"/>
              <a:t>CV2 </a:t>
            </a:r>
            <a:r>
              <a:rPr lang="zh-TW" altLang="en-US" dirty="0"/>
              <a:t>是 </a:t>
            </a:r>
            <a:r>
              <a:rPr lang="en-US" altLang="zh-TW" dirty="0"/>
              <a:t>B G R !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8119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109</Words>
  <Application>Microsoft Office PowerPoint</Application>
  <PresentationFormat>寬螢幕</PresentationFormat>
  <Paragraphs>47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佈景主題</vt:lpstr>
      <vt:lpstr>HW1-1</vt:lpstr>
      <vt:lpstr>目標</vt:lpstr>
      <vt:lpstr>可是值只有 0 - 255</vt:lpstr>
      <vt:lpstr>Method 1 –加法</vt:lpstr>
      <vt:lpstr>PowerPoint 簡報</vt:lpstr>
      <vt:lpstr>Method 2 –最簡化</vt:lpstr>
      <vt:lpstr>HW1-2</vt:lpstr>
      <vt:lpstr>目標</vt:lpstr>
      <vt:lpstr>函式</vt:lpstr>
      <vt:lpstr>Method-rectangle function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HW1-1</dc:title>
  <dc:creator>馥銘 郭</dc:creator>
  <cp:lastModifiedBy>馥銘 郭</cp:lastModifiedBy>
  <cp:revision>7</cp:revision>
  <dcterms:created xsi:type="dcterms:W3CDTF">2021-05-12T16:55:54Z</dcterms:created>
  <dcterms:modified xsi:type="dcterms:W3CDTF">2021-05-12T18:07:21Z</dcterms:modified>
</cp:coreProperties>
</file>