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4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8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D355-8D3E-4150-B560-BEE4CA93EF8C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AF52-A875-4A44-B812-A997B592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24486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Проект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err="1" smtClean="0"/>
              <a:t>TimeOffTracker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52392" y="4815376"/>
            <a:ext cx="4715608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Участники: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Рябов Андрей Дмитриевич,</a:t>
            </a:r>
            <a:br>
              <a:rPr lang="ru-RU" dirty="0" smtClean="0"/>
            </a:br>
            <a:r>
              <a:rPr lang="ru-RU" dirty="0" smtClean="0"/>
              <a:t>Платонов Виталий Юрьевич,</a:t>
            </a:r>
            <a:br>
              <a:rPr lang="ru-RU" dirty="0" smtClean="0"/>
            </a:br>
            <a:r>
              <a:rPr lang="ru-RU" dirty="0" smtClean="0"/>
              <a:t>Маргитич Виктор Сергеевич.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4815376"/>
            <a:ext cx="47156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err="1" smtClean="0"/>
              <a:t>Тьютор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 smtClean="0"/>
          </a:p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Кузьменко Андрей.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6331"/>
            <a:ext cx="9144000" cy="13646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Кратко о постановке задачи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0300"/>
            <a:ext cx="9144000" cy="40708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Постановка задачи включает в себя:</a:t>
            </a:r>
            <a:endParaRPr lang="en-US" dirty="0"/>
          </a:p>
          <a:p>
            <a:pPr marL="342900" indent="-342900" algn="just">
              <a:buFontTx/>
              <a:buChar char="-"/>
            </a:pPr>
            <a:r>
              <a:rPr lang="ru-RU" dirty="0" smtClean="0"/>
              <a:t>Авторизация и аутентификация</a:t>
            </a:r>
            <a:endParaRPr lang="ru-RU" dirty="0"/>
          </a:p>
          <a:p>
            <a:pPr marL="342900" indent="-342900" algn="just">
              <a:buFontTx/>
              <a:buChar char="-"/>
            </a:pPr>
            <a:r>
              <a:rPr lang="ru-RU" dirty="0" smtClean="0"/>
              <a:t>Написание </a:t>
            </a:r>
            <a:r>
              <a:rPr lang="en-US" dirty="0" smtClean="0"/>
              <a:t>admin page </a:t>
            </a:r>
            <a:r>
              <a:rPr lang="ru-RU" dirty="0" smtClean="0"/>
              <a:t>для управления пользователями</a:t>
            </a:r>
          </a:p>
          <a:p>
            <a:pPr marL="342900" indent="-342900" algn="just">
              <a:buFontTx/>
              <a:buChar char="-"/>
            </a:pPr>
            <a:r>
              <a:rPr lang="ru-RU" dirty="0"/>
              <a:t>Н</a:t>
            </a:r>
            <a:r>
              <a:rPr lang="ru-RU" dirty="0" smtClean="0"/>
              <a:t>аписание логики работы с заявками на отпуск, которая разделена ролями. Кратко: создание, редактирование, отмену заявки пользователем или менеджером</a:t>
            </a:r>
            <a:r>
              <a:rPr lang="en-US" dirty="0" smtClean="0"/>
              <a:t>;</a:t>
            </a:r>
            <a:r>
              <a:rPr lang="ru-RU" dirty="0" smtClean="0"/>
              <a:t> выбор людей для подтверждения или отмены заявки пользователем</a:t>
            </a:r>
            <a:r>
              <a:rPr lang="en-US" dirty="0" smtClean="0"/>
              <a:t>;</a:t>
            </a:r>
            <a:r>
              <a:rPr lang="ru-RU" dirty="0"/>
              <a:t> </a:t>
            </a:r>
            <a:r>
              <a:rPr lang="ru-RU" dirty="0" smtClean="0"/>
              <a:t>подтверждение и отмена менеджером или бухгалтером.</a:t>
            </a:r>
          </a:p>
          <a:p>
            <a:pPr marL="342900" indent="-342900" algn="just">
              <a:buFontTx/>
              <a:buChar char="-"/>
            </a:pPr>
            <a:r>
              <a:rPr lang="ru-RU" dirty="0" smtClean="0"/>
              <a:t>Написание пользовательского интерфейса</a:t>
            </a:r>
          </a:p>
          <a:p>
            <a:pPr marL="342900" indent="-342900" algn="just">
              <a:buFontTx/>
              <a:buChar char="-"/>
            </a:pPr>
            <a:r>
              <a:rPr lang="ru-RU" dirty="0" err="1" smtClean="0"/>
              <a:t>Логирование</a:t>
            </a:r>
            <a:r>
              <a:rPr lang="ru-RU" dirty="0" smtClean="0"/>
              <a:t> ошибок и серверная обработка исключений</a:t>
            </a:r>
          </a:p>
          <a:p>
            <a:pPr marL="342900" indent="-342900" algn="just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260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Структура БД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32" y="942609"/>
            <a:ext cx="9452735" cy="5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6331"/>
            <a:ext cx="9144000" cy="13646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Корректировки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0300"/>
            <a:ext cx="9144000" cy="4070838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ru-RU" dirty="0" smtClean="0"/>
              <a:t>Дублирование было вырезано из функционала пользователя</a:t>
            </a:r>
          </a:p>
          <a:p>
            <a:pPr marL="342900" indent="-342900" algn="just">
              <a:buFontTx/>
              <a:buChar char="-"/>
            </a:pPr>
            <a:r>
              <a:rPr lang="ru-RU" dirty="0" smtClean="0"/>
              <a:t>При создании и редактировании заявки на отпуск, всегда выбирается дата и время. Необходимость в выборе полного дня отпуска или части дня отпала – была вырезана из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2351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6331"/>
            <a:ext cx="9144000" cy="13646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Технологии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0300"/>
            <a:ext cx="9144000" cy="40708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Проект был написан на </a:t>
            </a:r>
            <a:r>
              <a:rPr lang="en-US" dirty="0" smtClean="0"/>
              <a:t>ASP.NET Core + React. </a:t>
            </a:r>
            <a:endParaRPr lang="ru-RU" dirty="0" smtClean="0"/>
          </a:p>
          <a:p>
            <a:pPr algn="just"/>
            <a:r>
              <a:rPr lang="ru-RU" dirty="0" smtClean="0"/>
              <a:t>Язык и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написания </a:t>
            </a:r>
            <a:r>
              <a:rPr lang="ru-RU" dirty="0" err="1" smtClean="0"/>
              <a:t>бэкенда</a:t>
            </a:r>
            <a:r>
              <a:rPr lang="ru-RU" dirty="0" smtClean="0"/>
              <a:t> был изначально задан.</a:t>
            </a:r>
          </a:p>
          <a:p>
            <a:pPr algn="just"/>
            <a:r>
              <a:rPr lang="ru-RU" dirty="0" smtClean="0"/>
              <a:t>Рассмотрим </a:t>
            </a:r>
            <a:r>
              <a:rPr lang="en-US" dirty="0" smtClean="0"/>
              <a:t>React. </a:t>
            </a:r>
            <a:r>
              <a:rPr lang="ru-RU" dirty="0" smtClean="0"/>
              <a:t>Выбор пал на </a:t>
            </a:r>
            <a:r>
              <a:rPr lang="en-US" dirty="0" smtClean="0"/>
              <a:t>React</a:t>
            </a:r>
            <a:r>
              <a:rPr lang="ru-RU" dirty="0" smtClean="0"/>
              <a:t>.</a:t>
            </a:r>
            <a:r>
              <a:rPr lang="en-US" dirty="0" smtClean="0"/>
              <a:t>JS </a:t>
            </a:r>
            <a:r>
              <a:rPr lang="ru-RU" dirty="0" smtClean="0"/>
              <a:t>по причине небольшого опыта в написании асинхронного фронта при помощи </a:t>
            </a:r>
            <a:r>
              <a:rPr lang="en-US" dirty="0" smtClean="0"/>
              <a:t>jQuery.js</a:t>
            </a:r>
            <a:r>
              <a:rPr lang="ru-RU" dirty="0" smtClean="0"/>
              <a:t>, то есть выбор языка для основы был решающим</a:t>
            </a:r>
            <a:r>
              <a:rPr lang="en-US" dirty="0" smtClean="0"/>
              <a:t> </a:t>
            </a:r>
            <a:r>
              <a:rPr lang="ru-RU" dirty="0" smtClean="0"/>
              <a:t>фактором – выбран </a:t>
            </a:r>
            <a:r>
              <a:rPr lang="en-US" dirty="0" smtClean="0"/>
              <a:t>JavaScript, </a:t>
            </a:r>
            <a:r>
              <a:rPr lang="ru-RU" dirty="0" smtClean="0"/>
              <a:t>а не </a:t>
            </a:r>
            <a:r>
              <a:rPr lang="en-US" dirty="0" err="1" smtClean="0"/>
              <a:t>TypeScript</a:t>
            </a:r>
            <a:r>
              <a:rPr lang="ru-RU" dirty="0" smtClean="0"/>
              <a:t>, следовательно </a:t>
            </a:r>
            <a:r>
              <a:rPr lang="en-US" dirty="0" smtClean="0"/>
              <a:t>React, </a:t>
            </a:r>
            <a:r>
              <a:rPr lang="ru-RU" dirty="0" smtClean="0"/>
              <a:t>а не </a:t>
            </a:r>
            <a:r>
              <a:rPr lang="en-US" dirty="0" smtClean="0"/>
              <a:t>Angular.</a:t>
            </a:r>
            <a:r>
              <a:rPr lang="ru-RU" dirty="0" smtClean="0"/>
              <a:t> Также </a:t>
            </a:r>
            <a:r>
              <a:rPr lang="en-US" dirty="0" smtClean="0"/>
              <a:t>React</a:t>
            </a:r>
            <a:r>
              <a:rPr lang="ru-RU" dirty="0" smtClean="0"/>
              <a:t>.</a:t>
            </a:r>
            <a:r>
              <a:rPr lang="en-US" dirty="0" smtClean="0"/>
              <a:t>JS</a:t>
            </a:r>
            <a:r>
              <a:rPr lang="ru-RU" dirty="0" smtClean="0"/>
              <a:t> был выбран по причине распространенности бесплатных ресурсов и готовых компонентов.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4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6331"/>
            <a:ext cx="9144000" cy="13646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Этапы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0300"/>
            <a:ext cx="9144000" cy="4070838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ru-RU" dirty="0" smtClean="0"/>
              <a:t>Разбор </a:t>
            </a:r>
            <a:r>
              <a:rPr lang="ru-RU" dirty="0" smtClean="0"/>
              <a:t>спецификации</a:t>
            </a:r>
          </a:p>
          <a:p>
            <a:pPr marL="457200" indent="-457200" algn="just">
              <a:buAutoNum type="arabicParenR"/>
            </a:pPr>
            <a:r>
              <a:rPr lang="ru-RU" dirty="0" smtClean="0"/>
              <a:t>Написание личных </a:t>
            </a:r>
            <a:r>
              <a:rPr lang="ru-RU" dirty="0" err="1" smtClean="0"/>
              <a:t>эстимейтов</a:t>
            </a:r>
            <a:endParaRPr lang="ru-RU" dirty="0" smtClean="0"/>
          </a:p>
          <a:p>
            <a:pPr marL="457200" indent="-457200" algn="just">
              <a:buAutoNum type="arabicParenR"/>
            </a:pPr>
            <a:r>
              <a:rPr lang="ru-RU" dirty="0" smtClean="0"/>
              <a:t>Разработка </a:t>
            </a:r>
            <a:r>
              <a:rPr lang="ru-RU" dirty="0" smtClean="0"/>
              <a:t>БД и её построение</a:t>
            </a:r>
          </a:p>
          <a:p>
            <a:pPr marL="457200" indent="-457200" algn="just">
              <a:buAutoNum type="arabicParenR"/>
            </a:pPr>
            <a:r>
              <a:rPr lang="ru-RU" dirty="0" smtClean="0"/>
              <a:t>Построение структуры и функционала приложения по ролям согласно спецификации</a:t>
            </a:r>
          </a:p>
          <a:p>
            <a:pPr marL="457200" indent="-457200" algn="just">
              <a:buAutoNum type="arabicParenR"/>
            </a:pPr>
            <a:r>
              <a:rPr lang="ru-RU" dirty="0" smtClean="0"/>
              <a:t>Практическая реализация</a:t>
            </a:r>
          </a:p>
          <a:p>
            <a:pPr marL="457200" indent="-457200" algn="just">
              <a:buAutoNum type="arabicParenR"/>
            </a:pPr>
            <a:r>
              <a:rPr lang="ru-RU" dirty="0" smtClean="0"/>
              <a:t>Выявление и исправление критических ошибок </a:t>
            </a:r>
          </a:p>
          <a:p>
            <a:pPr marL="457200" indent="-457200" algn="just">
              <a:buAutoNum type="arabicParenR"/>
            </a:pPr>
            <a:r>
              <a:rPr lang="ru-RU" dirty="0"/>
              <a:t>О</a:t>
            </a:r>
            <a:r>
              <a:rPr lang="ru-RU" dirty="0" smtClean="0"/>
              <a:t>бработка исключительных ситуаций на стороне клиента</a:t>
            </a:r>
          </a:p>
          <a:p>
            <a:pPr algn="just"/>
            <a:endParaRPr lang="ru-RU" dirty="0" smtClean="0"/>
          </a:p>
          <a:p>
            <a:pPr marL="457200" indent="-457200" algn="just">
              <a:buAutoNum type="arabicParenR"/>
            </a:pPr>
            <a:endParaRPr lang="ru-RU" dirty="0" smtClean="0"/>
          </a:p>
          <a:p>
            <a:pPr marL="457200" indent="-457200" algn="just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43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248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«TimeOffTracker»</vt:lpstr>
      <vt:lpstr>Кратко о постановке задачи</vt:lpstr>
      <vt:lpstr>Структура БД</vt:lpstr>
      <vt:lpstr>Корректировки</vt:lpstr>
      <vt:lpstr>Технологии</vt:lpstr>
      <vt:lpstr>Этапы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Рябов</dc:creator>
  <cp:lastModifiedBy>Андрей Рябов</cp:lastModifiedBy>
  <cp:revision>17</cp:revision>
  <dcterms:created xsi:type="dcterms:W3CDTF">2021-08-09T23:32:07Z</dcterms:created>
  <dcterms:modified xsi:type="dcterms:W3CDTF">2021-08-11T12:33:20Z</dcterms:modified>
</cp:coreProperties>
</file>