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9" r:id="rId5"/>
    <p:sldId id="260" r:id="rId6"/>
    <p:sldId id="267" r:id="rId7"/>
    <p:sldId id="268" r:id="rId8"/>
    <p:sldId id="266" r:id="rId9"/>
    <p:sldId id="265" r:id="rId10"/>
  </p:sldIdLst>
  <p:sldSz cx="13004800" cy="7315200"/>
  <p:notesSz cx="13004800" cy="7315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049" autoAdjust="0"/>
  </p:normalViewPr>
  <p:slideViewPr>
    <p:cSldViewPr>
      <p:cViewPr varScale="1">
        <p:scale>
          <a:sx n="61" d="100"/>
          <a:sy n="61" d="100"/>
        </p:scale>
        <p:origin x="708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6CFAC-6213-405D-B3DC-6C69E49219B9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E95CA-0D9A-4FA2-B1EE-3A88C03E31D9}">
      <dgm:prSet custT="1"/>
      <dgm:spPr/>
      <dgm:t>
        <a:bodyPr/>
        <a:lstStyle/>
        <a:p>
          <a:r>
            <a:rPr lang="en-US" sz="3600" b="0" i="0" dirty="0"/>
            <a:t>E-Commerce Website for</a:t>
          </a:r>
          <a:br>
            <a:rPr lang="en-US" sz="3600" b="0" i="0" dirty="0"/>
          </a:br>
          <a:r>
            <a:rPr lang="en-US" sz="3600" b="0" i="0" dirty="0"/>
            <a:t>Personalized Book Shopping</a:t>
          </a:r>
          <a:endParaRPr lang="en-US" sz="3600" dirty="0"/>
        </a:p>
      </dgm:t>
    </dgm:pt>
    <dgm:pt modelId="{C5AD0851-322E-4D52-A328-E7F8647C48F1}" type="parTrans" cxnId="{DFDCF0CE-BA29-4BCB-9B67-5081B315106B}">
      <dgm:prSet/>
      <dgm:spPr/>
      <dgm:t>
        <a:bodyPr/>
        <a:lstStyle/>
        <a:p>
          <a:endParaRPr lang="en-US"/>
        </a:p>
      </dgm:t>
    </dgm:pt>
    <dgm:pt modelId="{AF7ABAE9-4F76-44F6-AC79-32D3CB5C5099}" type="sibTrans" cxnId="{DFDCF0CE-BA29-4BCB-9B67-5081B315106B}">
      <dgm:prSet/>
      <dgm:spPr/>
      <dgm:t>
        <a:bodyPr/>
        <a:lstStyle/>
        <a:p>
          <a:endParaRPr lang="en-US"/>
        </a:p>
      </dgm:t>
    </dgm:pt>
    <dgm:pt modelId="{5181252C-08DE-4583-ABE9-BFA7250B113D}" type="pres">
      <dgm:prSet presAssocID="{7846CFAC-6213-405D-B3DC-6C69E49219B9}" presName="Name0" presStyleCnt="0">
        <dgm:presLayoutVars>
          <dgm:dir/>
          <dgm:resizeHandles val="exact"/>
        </dgm:presLayoutVars>
      </dgm:prSet>
      <dgm:spPr/>
    </dgm:pt>
    <dgm:pt modelId="{0360FBFB-7634-4488-B382-C13441117BDA}" type="pres">
      <dgm:prSet presAssocID="{E5AE95CA-0D9A-4FA2-B1EE-3A88C03E31D9}" presName="node" presStyleLbl="node1" presStyleIdx="0" presStyleCnt="1" custScaleX="99197" custScaleY="36822" custLinFactNeighborX="-49" custLinFactNeighborY="1140">
        <dgm:presLayoutVars>
          <dgm:bulletEnabled val="1"/>
        </dgm:presLayoutVars>
      </dgm:prSet>
      <dgm:spPr/>
    </dgm:pt>
  </dgm:ptLst>
  <dgm:cxnLst>
    <dgm:cxn modelId="{7EDED903-CA79-41D2-AFE6-2736482C16CB}" type="presOf" srcId="{7846CFAC-6213-405D-B3DC-6C69E49219B9}" destId="{5181252C-08DE-4583-ABE9-BFA7250B113D}" srcOrd="0" destOrd="0" presId="urn:microsoft.com/office/officeart/2005/8/layout/process1"/>
    <dgm:cxn modelId="{11460B35-3BD8-4468-95F4-750174B3944A}" type="presOf" srcId="{E5AE95CA-0D9A-4FA2-B1EE-3A88C03E31D9}" destId="{0360FBFB-7634-4488-B382-C13441117BDA}" srcOrd="0" destOrd="0" presId="urn:microsoft.com/office/officeart/2005/8/layout/process1"/>
    <dgm:cxn modelId="{DFDCF0CE-BA29-4BCB-9B67-5081B315106B}" srcId="{7846CFAC-6213-405D-B3DC-6C69E49219B9}" destId="{E5AE95CA-0D9A-4FA2-B1EE-3A88C03E31D9}" srcOrd="0" destOrd="0" parTransId="{C5AD0851-322E-4D52-A328-E7F8647C48F1}" sibTransId="{AF7ABAE9-4F76-44F6-AC79-32D3CB5C5099}"/>
    <dgm:cxn modelId="{48E74970-DFAF-4143-9508-BF6501B0427E}" type="presParOf" srcId="{5181252C-08DE-4583-ABE9-BFA7250B113D}" destId="{0360FBFB-7634-4488-B382-C13441117BD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10E6B2-550D-46A7-9D6F-48FEDCC876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773F3A3-1866-4866-BB53-ED009980BC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Collecting user feedback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35AA41-74A6-400B-A3DB-D5B61D275C01}" type="parTrans" cxnId="{F3A9AFB8-A7CF-4B02-A726-0ED767E0089F}">
      <dgm:prSet/>
      <dgm:spPr/>
      <dgm:t>
        <a:bodyPr/>
        <a:lstStyle/>
        <a:p>
          <a:endParaRPr lang="en-US"/>
        </a:p>
      </dgm:t>
    </dgm:pt>
    <dgm:pt modelId="{6181F9A7-B39D-49CA-A005-30ABF9903ED5}" type="sibTrans" cxnId="{F3A9AFB8-A7CF-4B02-A726-0ED767E0089F}">
      <dgm:prSet/>
      <dgm:spPr/>
      <dgm:t>
        <a:bodyPr/>
        <a:lstStyle/>
        <a:p>
          <a:endParaRPr lang="en-US"/>
        </a:p>
      </dgm:t>
    </dgm:pt>
    <dgm:pt modelId="{CF2EEC4A-CE68-4611-988B-48E8858F8C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 those and improve site functionality and visuals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61C3E7-317C-4908-B664-14AF5BE3F1C8}" type="parTrans" cxnId="{3147A11C-46DA-4446-BF26-BA1986C55E39}">
      <dgm:prSet/>
      <dgm:spPr/>
      <dgm:t>
        <a:bodyPr/>
        <a:lstStyle/>
        <a:p>
          <a:endParaRPr lang="en-US"/>
        </a:p>
      </dgm:t>
    </dgm:pt>
    <dgm:pt modelId="{2CE7C37F-3A25-4843-9C55-C45FA269501B}" type="sibTrans" cxnId="{3147A11C-46DA-4446-BF26-BA1986C55E39}">
      <dgm:prSet/>
      <dgm:spPr/>
      <dgm:t>
        <a:bodyPr/>
        <a:lstStyle/>
        <a:p>
          <a:endParaRPr lang="en-US"/>
        </a:p>
      </dgm:t>
    </dgm:pt>
    <dgm:pt modelId="{CBD84E8B-46BE-4F08-9B43-0904E741FF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Content:</a:t>
          </a:r>
        </a:p>
      </dgm:t>
    </dgm:pt>
    <dgm:pt modelId="{9355EC72-230E-494C-91CF-733E1BFD5C2D}" type="sibTrans" cxnId="{D0655F67-C9C5-43D1-B1FC-809271E0C649}">
      <dgm:prSet/>
      <dgm:spPr/>
      <dgm:t>
        <a:bodyPr/>
        <a:lstStyle/>
        <a:p>
          <a:endParaRPr lang="en-US"/>
        </a:p>
      </dgm:t>
    </dgm:pt>
    <dgm:pt modelId="{0ED75EB3-6CFA-451D-8C66-3A0038A76A8B}" type="parTrans" cxnId="{D0655F67-C9C5-43D1-B1FC-809271E0C649}">
      <dgm:prSet/>
      <dgm:spPr/>
      <dgm:t>
        <a:bodyPr/>
        <a:lstStyle/>
        <a:p>
          <a:endParaRPr lang="en-US"/>
        </a:p>
      </dgm:t>
    </dgm:pt>
    <dgm:pt modelId="{A08FB267-FF17-4F4D-8D0E-2819C1B15A66}" type="pres">
      <dgm:prSet presAssocID="{A510E6B2-550D-46A7-9D6F-48FEDCC876E5}" presName="root" presStyleCnt="0">
        <dgm:presLayoutVars>
          <dgm:dir/>
          <dgm:resizeHandles val="exact"/>
        </dgm:presLayoutVars>
      </dgm:prSet>
      <dgm:spPr/>
    </dgm:pt>
    <dgm:pt modelId="{8440298D-2EDC-4D3C-A470-BB95887499E9}" type="pres">
      <dgm:prSet presAssocID="{CBD84E8B-46BE-4F08-9B43-0904E741FFCC}" presName="compNode" presStyleCnt="0"/>
      <dgm:spPr/>
    </dgm:pt>
    <dgm:pt modelId="{A9D1916B-27D5-4A2C-BB66-4B590713ED0B}" type="pres">
      <dgm:prSet presAssocID="{CBD84E8B-46BE-4F08-9B43-0904E741FFCC}" presName="bgRect" presStyleLbl="bgShp" presStyleIdx="0" presStyleCnt="3" custLinFactY="198623" custLinFactNeighborX="2001" custLinFactNeighborY="200000"/>
      <dgm:spPr/>
    </dgm:pt>
    <dgm:pt modelId="{7581FFFE-D16F-411F-B594-A2DECAB90637}" type="pres">
      <dgm:prSet presAssocID="{CBD84E8B-46BE-4F08-9B43-0904E741FFCC}" presName="iconRect" presStyleLbl="node1" presStyleIdx="0" presStyleCnt="3" custLinFactY="300000" custLinFactNeighborX="-62465" custLinFactNeighborY="30404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68B89A1-4404-40CA-8874-D4F1492A6EB0}" type="pres">
      <dgm:prSet presAssocID="{CBD84E8B-46BE-4F08-9B43-0904E741FFCC}" presName="spaceRect" presStyleCnt="0"/>
      <dgm:spPr/>
    </dgm:pt>
    <dgm:pt modelId="{C700B7C4-CAC3-49DC-94B0-51F4CE774A97}" type="pres">
      <dgm:prSet presAssocID="{CBD84E8B-46BE-4F08-9B43-0904E741FFCC}" presName="parTx" presStyleLbl="revTx" presStyleIdx="0" presStyleCnt="3" custLinFactY="102779" custLinFactNeighborX="7591" custLinFactNeighborY="200000">
        <dgm:presLayoutVars>
          <dgm:chMax val="0"/>
          <dgm:chPref val="0"/>
        </dgm:presLayoutVars>
      </dgm:prSet>
      <dgm:spPr/>
    </dgm:pt>
    <dgm:pt modelId="{62683AE6-1BE5-4306-9554-63C3BE229A0F}" type="pres">
      <dgm:prSet presAssocID="{9355EC72-230E-494C-91CF-733E1BFD5C2D}" presName="sibTrans" presStyleCnt="0"/>
      <dgm:spPr/>
    </dgm:pt>
    <dgm:pt modelId="{866BB1ED-9B65-471D-92CC-B1EADAC8DA43}" type="pres">
      <dgm:prSet presAssocID="{1773F3A3-1866-4866-BB53-ED009980BC2C}" presName="compNode" presStyleCnt="0"/>
      <dgm:spPr/>
    </dgm:pt>
    <dgm:pt modelId="{3CF0FB59-330D-4E01-8E07-39815AB25342}" type="pres">
      <dgm:prSet presAssocID="{1773F3A3-1866-4866-BB53-ED009980BC2C}" presName="bgRect" presStyleLbl="bgShp" presStyleIdx="1" presStyleCnt="3"/>
      <dgm:spPr/>
    </dgm:pt>
    <dgm:pt modelId="{2E902EB4-EAFC-4CE5-9F2D-E1852E1F40DD}" type="pres">
      <dgm:prSet presAssocID="{1773F3A3-1866-4866-BB53-ED009980BC2C}" presName="iconRect" presStyleLbl="node1" presStyleIdx="1" presStyleCnt="3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C4B2D835-87C5-457E-9575-A98AF0EC746A}" type="pres">
      <dgm:prSet presAssocID="{1773F3A3-1866-4866-BB53-ED009980BC2C}" presName="spaceRect" presStyleCnt="0"/>
      <dgm:spPr/>
    </dgm:pt>
    <dgm:pt modelId="{F9C2CBAF-FF7B-417E-A8C5-F47F77F0AFBC}" type="pres">
      <dgm:prSet presAssocID="{1773F3A3-1866-4866-BB53-ED009980BC2C}" presName="parTx" presStyleLbl="revTx" presStyleIdx="1" presStyleCnt="3">
        <dgm:presLayoutVars>
          <dgm:chMax val="0"/>
          <dgm:chPref val="0"/>
        </dgm:presLayoutVars>
      </dgm:prSet>
      <dgm:spPr/>
    </dgm:pt>
    <dgm:pt modelId="{51EC8564-2934-47C2-9DF3-BC5D17E36297}" type="pres">
      <dgm:prSet presAssocID="{6181F9A7-B39D-49CA-A005-30ABF9903ED5}" presName="sibTrans" presStyleCnt="0"/>
      <dgm:spPr/>
    </dgm:pt>
    <dgm:pt modelId="{5B69B159-986B-428C-884A-93E86FF05F08}" type="pres">
      <dgm:prSet presAssocID="{CF2EEC4A-CE68-4611-988B-48E8858F8C0C}" presName="compNode" presStyleCnt="0"/>
      <dgm:spPr/>
    </dgm:pt>
    <dgm:pt modelId="{FB75CF33-45E5-4D1E-97F1-A7EF66952F7F}" type="pres">
      <dgm:prSet presAssocID="{CF2EEC4A-CE68-4611-988B-48E8858F8C0C}" presName="bgRect" presStyleLbl="bgShp" presStyleIdx="2" presStyleCnt="3" custLinFactNeighborX="-3135" custLinFactNeighborY="16219"/>
      <dgm:spPr/>
    </dgm:pt>
    <dgm:pt modelId="{01904E1C-A8BE-4026-BD83-AFBA722C55BD}" type="pres">
      <dgm:prSet presAssocID="{CF2EEC4A-CE68-4611-988B-48E8858F8C0C}" presName="iconRect" presStyleLbl="nod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E576D6-A8FF-4276-B06C-57EC577DF2DB}" type="pres">
      <dgm:prSet presAssocID="{CF2EEC4A-CE68-4611-988B-48E8858F8C0C}" presName="spaceRect" presStyleCnt="0"/>
      <dgm:spPr/>
    </dgm:pt>
    <dgm:pt modelId="{1D322810-4CB8-4345-BCA7-71B11FD3C03B}" type="pres">
      <dgm:prSet presAssocID="{CF2EEC4A-CE68-4611-988B-48E8858F8C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147A11C-46DA-4446-BF26-BA1986C55E39}" srcId="{A510E6B2-550D-46A7-9D6F-48FEDCC876E5}" destId="{CF2EEC4A-CE68-4611-988B-48E8858F8C0C}" srcOrd="2" destOrd="0" parTransId="{9461C3E7-317C-4908-B664-14AF5BE3F1C8}" sibTransId="{2CE7C37F-3A25-4843-9C55-C45FA269501B}"/>
    <dgm:cxn modelId="{C1A7D540-7448-437D-85D9-62954727A0A8}" type="presOf" srcId="{CF2EEC4A-CE68-4611-988B-48E8858F8C0C}" destId="{1D322810-4CB8-4345-BCA7-71B11FD3C03B}" srcOrd="0" destOrd="0" presId="urn:microsoft.com/office/officeart/2018/2/layout/IconVerticalSolidList"/>
    <dgm:cxn modelId="{EBEBE743-EFCC-45C4-AD7F-9FE32C8FFACB}" type="presOf" srcId="{CBD84E8B-46BE-4F08-9B43-0904E741FFCC}" destId="{C700B7C4-CAC3-49DC-94B0-51F4CE774A97}" srcOrd="0" destOrd="0" presId="urn:microsoft.com/office/officeart/2018/2/layout/IconVerticalSolidList"/>
    <dgm:cxn modelId="{8C8D8D46-3034-4DE8-BD85-25FD5E28340B}" type="presOf" srcId="{A510E6B2-550D-46A7-9D6F-48FEDCC876E5}" destId="{A08FB267-FF17-4F4D-8D0E-2819C1B15A66}" srcOrd="0" destOrd="0" presId="urn:microsoft.com/office/officeart/2018/2/layout/IconVerticalSolidList"/>
    <dgm:cxn modelId="{D0655F67-C9C5-43D1-B1FC-809271E0C649}" srcId="{A510E6B2-550D-46A7-9D6F-48FEDCC876E5}" destId="{CBD84E8B-46BE-4F08-9B43-0904E741FFCC}" srcOrd="0" destOrd="0" parTransId="{0ED75EB3-6CFA-451D-8C66-3A0038A76A8B}" sibTransId="{9355EC72-230E-494C-91CF-733E1BFD5C2D}"/>
    <dgm:cxn modelId="{72D39674-279D-4A70-85AC-A9FE4C9507ED}" type="presOf" srcId="{1773F3A3-1866-4866-BB53-ED009980BC2C}" destId="{F9C2CBAF-FF7B-417E-A8C5-F47F77F0AFBC}" srcOrd="0" destOrd="0" presId="urn:microsoft.com/office/officeart/2018/2/layout/IconVerticalSolidList"/>
    <dgm:cxn modelId="{F3A9AFB8-A7CF-4B02-A726-0ED767E0089F}" srcId="{A510E6B2-550D-46A7-9D6F-48FEDCC876E5}" destId="{1773F3A3-1866-4866-BB53-ED009980BC2C}" srcOrd="1" destOrd="0" parTransId="{BC35AA41-74A6-400B-A3DB-D5B61D275C01}" sibTransId="{6181F9A7-B39D-49CA-A005-30ABF9903ED5}"/>
    <dgm:cxn modelId="{2057AF63-A110-43A7-8BAA-62136E90894A}" type="presParOf" srcId="{A08FB267-FF17-4F4D-8D0E-2819C1B15A66}" destId="{8440298D-2EDC-4D3C-A470-BB95887499E9}" srcOrd="0" destOrd="0" presId="urn:microsoft.com/office/officeart/2018/2/layout/IconVerticalSolidList"/>
    <dgm:cxn modelId="{D5FF1EEE-C125-4338-8A7A-75024E77A464}" type="presParOf" srcId="{8440298D-2EDC-4D3C-A470-BB95887499E9}" destId="{A9D1916B-27D5-4A2C-BB66-4B590713ED0B}" srcOrd="0" destOrd="0" presId="urn:microsoft.com/office/officeart/2018/2/layout/IconVerticalSolidList"/>
    <dgm:cxn modelId="{EF50B1B9-B88E-479C-93D6-29F76322916F}" type="presParOf" srcId="{8440298D-2EDC-4D3C-A470-BB95887499E9}" destId="{7581FFFE-D16F-411F-B594-A2DECAB90637}" srcOrd="1" destOrd="0" presId="urn:microsoft.com/office/officeart/2018/2/layout/IconVerticalSolidList"/>
    <dgm:cxn modelId="{973B0699-6E85-4B58-ADD1-636494025D2C}" type="presParOf" srcId="{8440298D-2EDC-4D3C-A470-BB95887499E9}" destId="{068B89A1-4404-40CA-8874-D4F1492A6EB0}" srcOrd="2" destOrd="0" presId="urn:microsoft.com/office/officeart/2018/2/layout/IconVerticalSolidList"/>
    <dgm:cxn modelId="{F1497DCE-6572-4E39-A07C-B8C356833FC5}" type="presParOf" srcId="{8440298D-2EDC-4D3C-A470-BB95887499E9}" destId="{C700B7C4-CAC3-49DC-94B0-51F4CE774A97}" srcOrd="3" destOrd="0" presId="urn:microsoft.com/office/officeart/2018/2/layout/IconVerticalSolidList"/>
    <dgm:cxn modelId="{89D9F81F-BA67-4272-8EF5-AB0667424F79}" type="presParOf" srcId="{A08FB267-FF17-4F4D-8D0E-2819C1B15A66}" destId="{62683AE6-1BE5-4306-9554-63C3BE229A0F}" srcOrd="1" destOrd="0" presId="urn:microsoft.com/office/officeart/2018/2/layout/IconVerticalSolidList"/>
    <dgm:cxn modelId="{4E21509D-66AC-4E65-B47A-EC9CCF2389FB}" type="presParOf" srcId="{A08FB267-FF17-4F4D-8D0E-2819C1B15A66}" destId="{866BB1ED-9B65-471D-92CC-B1EADAC8DA43}" srcOrd="2" destOrd="0" presId="urn:microsoft.com/office/officeart/2018/2/layout/IconVerticalSolidList"/>
    <dgm:cxn modelId="{6D2886AC-0561-4E98-AAD7-9CC7B0DE6864}" type="presParOf" srcId="{866BB1ED-9B65-471D-92CC-B1EADAC8DA43}" destId="{3CF0FB59-330D-4E01-8E07-39815AB25342}" srcOrd="0" destOrd="0" presId="urn:microsoft.com/office/officeart/2018/2/layout/IconVerticalSolidList"/>
    <dgm:cxn modelId="{AA86E827-FFAD-4BCF-BFF4-8DE8D9F7A5EC}" type="presParOf" srcId="{866BB1ED-9B65-471D-92CC-B1EADAC8DA43}" destId="{2E902EB4-EAFC-4CE5-9F2D-E1852E1F40DD}" srcOrd="1" destOrd="0" presId="urn:microsoft.com/office/officeart/2018/2/layout/IconVerticalSolidList"/>
    <dgm:cxn modelId="{2C143563-1809-4287-A0BF-C605B61364A3}" type="presParOf" srcId="{866BB1ED-9B65-471D-92CC-B1EADAC8DA43}" destId="{C4B2D835-87C5-457E-9575-A98AF0EC746A}" srcOrd="2" destOrd="0" presId="urn:microsoft.com/office/officeart/2018/2/layout/IconVerticalSolidList"/>
    <dgm:cxn modelId="{CAFEA5C1-1689-45FD-A228-BE5856ADA0DA}" type="presParOf" srcId="{866BB1ED-9B65-471D-92CC-B1EADAC8DA43}" destId="{F9C2CBAF-FF7B-417E-A8C5-F47F77F0AFBC}" srcOrd="3" destOrd="0" presId="urn:microsoft.com/office/officeart/2018/2/layout/IconVerticalSolidList"/>
    <dgm:cxn modelId="{142A9E0F-FDE2-4B18-A247-6F15768EC062}" type="presParOf" srcId="{A08FB267-FF17-4F4D-8D0E-2819C1B15A66}" destId="{51EC8564-2934-47C2-9DF3-BC5D17E36297}" srcOrd="3" destOrd="0" presId="urn:microsoft.com/office/officeart/2018/2/layout/IconVerticalSolidList"/>
    <dgm:cxn modelId="{E69C30AE-A802-479A-9225-2E42D06879AF}" type="presParOf" srcId="{A08FB267-FF17-4F4D-8D0E-2819C1B15A66}" destId="{5B69B159-986B-428C-884A-93E86FF05F08}" srcOrd="4" destOrd="0" presId="urn:microsoft.com/office/officeart/2018/2/layout/IconVerticalSolidList"/>
    <dgm:cxn modelId="{F99F1287-56D7-4F83-B730-4A795FCE72E9}" type="presParOf" srcId="{5B69B159-986B-428C-884A-93E86FF05F08}" destId="{FB75CF33-45E5-4D1E-97F1-A7EF66952F7F}" srcOrd="0" destOrd="0" presId="urn:microsoft.com/office/officeart/2018/2/layout/IconVerticalSolidList"/>
    <dgm:cxn modelId="{10E2CD61-CEAA-4C53-A938-177EE943C2DB}" type="presParOf" srcId="{5B69B159-986B-428C-884A-93E86FF05F08}" destId="{01904E1C-A8BE-4026-BD83-AFBA722C55BD}" srcOrd="1" destOrd="0" presId="urn:microsoft.com/office/officeart/2018/2/layout/IconVerticalSolidList"/>
    <dgm:cxn modelId="{1A2CEC09-A1DE-42CC-B2F3-4F0C211452C7}" type="presParOf" srcId="{5B69B159-986B-428C-884A-93E86FF05F08}" destId="{92E576D6-A8FF-4276-B06C-57EC577DF2DB}" srcOrd="2" destOrd="0" presId="urn:microsoft.com/office/officeart/2018/2/layout/IconVerticalSolidList"/>
    <dgm:cxn modelId="{D38209E9-65E6-4884-98A0-6D90DF3A4077}" type="presParOf" srcId="{5B69B159-986B-428C-884A-93E86FF05F08}" destId="{1D322810-4CB8-4345-BCA7-71B11FD3C0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0FBFB-7634-4488-B382-C13441117BDA}">
      <dsp:nvSpPr>
        <dsp:cNvPr id="0" name=""/>
        <dsp:cNvSpPr/>
      </dsp:nvSpPr>
      <dsp:spPr>
        <a:xfrm>
          <a:off x="27944" y="169108"/>
          <a:ext cx="7863806" cy="17514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dirty="0"/>
            <a:t>E-Commerce Website for</a:t>
          </a:r>
          <a:br>
            <a:rPr lang="en-US" sz="3600" b="0" i="0" kern="1200" dirty="0"/>
          </a:br>
          <a:r>
            <a:rPr lang="en-US" sz="3600" b="0" i="0" kern="1200" dirty="0"/>
            <a:t>Personalized Book Shopping</a:t>
          </a:r>
          <a:endParaRPr lang="en-US" sz="3600" kern="1200" dirty="0"/>
        </a:p>
      </dsp:txBody>
      <dsp:txXfrm>
        <a:off x="79242" y="220406"/>
        <a:ext cx="7761210" cy="1648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1916B-27D5-4A2C-BB66-4B590713ED0B}">
      <dsp:nvSpPr>
        <dsp:cNvPr id="0" name=""/>
        <dsp:cNvSpPr/>
      </dsp:nvSpPr>
      <dsp:spPr>
        <a:xfrm>
          <a:off x="0" y="2156191"/>
          <a:ext cx="5937225" cy="8621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81FFFE-D16F-411F-B594-A2DECAB90637}">
      <dsp:nvSpPr>
        <dsp:cNvPr id="0" name=""/>
        <dsp:cNvSpPr/>
      </dsp:nvSpPr>
      <dsp:spPr>
        <a:xfrm>
          <a:off x="0" y="2544173"/>
          <a:ext cx="474199" cy="4741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0B7C4-CAC3-49DC-94B0-51F4CE774A97}">
      <dsp:nvSpPr>
        <dsp:cNvPr id="0" name=""/>
        <dsp:cNvSpPr/>
      </dsp:nvSpPr>
      <dsp:spPr>
        <a:xfrm>
          <a:off x="995819" y="2156191"/>
          <a:ext cx="4941405" cy="86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8" tIns="91248" rIns="91248" bIns="9124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Content:</a:t>
          </a:r>
        </a:p>
      </dsp:txBody>
      <dsp:txXfrm>
        <a:off x="995819" y="2156191"/>
        <a:ext cx="4941405" cy="862181"/>
      </dsp:txXfrm>
    </dsp:sp>
    <dsp:sp modelId="{3CF0FB59-330D-4E01-8E07-39815AB25342}">
      <dsp:nvSpPr>
        <dsp:cNvPr id="0" name=""/>
        <dsp:cNvSpPr/>
      </dsp:nvSpPr>
      <dsp:spPr>
        <a:xfrm>
          <a:off x="0" y="1078095"/>
          <a:ext cx="5937225" cy="86218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2EB4-EAFC-4CE5-9F2D-E1852E1F40DD}">
      <dsp:nvSpPr>
        <dsp:cNvPr id="0" name=""/>
        <dsp:cNvSpPr/>
      </dsp:nvSpPr>
      <dsp:spPr>
        <a:xfrm>
          <a:off x="260809" y="1272086"/>
          <a:ext cx="474199" cy="47419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2CBAF-FF7B-417E-A8C5-F47F77F0AFBC}">
      <dsp:nvSpPr>
        <dsp:cNvPr id="0" name=""/>
        <dsp:cNvSpPr/>
      </dsp:nvSpPr>
      <dsp:spPr>
        <a:xfrm>
          <a:off x="995819" y="1078095"/>
          <a:ext cx="4941405" cy="86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8" tIns="91248" rIns="91248" bIns="9124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Collecting user feedback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5819" y="1078095"/>
        <a:ext cx="4941405" cy="862181"/>
      </dsp:txXfrm>
    </dsp:sp>
    <dsp:sp modelId="{FB75CF33-45E5-4D1E-97F1-A7EF66952F7F}">
      <dsp:nvSpPr>
        <dsp:cNvPr id="0" name=""/>
        <dsp:cNvSpPr/>
      </dsp:nvSpPr>
      <dsp:spPr>
        <a:xfrm>
          <a:off x="0" y="2156191"/>
          <a:ext cx="5937225" cy="86218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04E1C-A8BE-4026-BD83-AFBA722C55BD}">
      <dsp:nvSpPr>
        <dsp:cNvPr id="0" name=""/>
        <dsp:cNvSpPr/>
      </dsp:nvSpPr>
      <dsp:spPr>
        <a:xfrm>
          <a:off x="260809" y="2349813"/>
          <a:ext cx="474199" cy="47419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22810-4CB8-4345-BCA7-71B11FD3C03B}">
      <dsp:nvSpPr>
        <dsp:cNvPr id="0" name=""/>
        <dsp:cNvSpPr/>
      </dsp:nvSpPr>
      <dsp:spPr>
        <a:xfrm>
          <a:off x="995819" y="2155822"/>
          <a:ext cx="4941405" cy="862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248" tIns="91248" rIns="91248" bIns="91248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Implement those and improve site functionality and visuals</a:t>
          </a:r>
          <a:endParaRPr lang="en-US" sz="2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95819" y="2155822"/>
        <a:ext cx="4941405" cy="862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366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3390-8AF5-4C80-BF5B-11CDCCF0179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3521075"/>
            <a:ext cx="10404475" cy="28797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6948488"/>
            <a:ext cx="5635625" cy="366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BF514-BFDA-4D89-9BF0-7E7D6CD2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9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0BF514-BFDA-4D89-9BF0-7E7D6CD23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1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48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13011148" y="0"/>
                </a:lnTo>
                <a:lnTo>
                  <a:pt x="13011148" y="7315199"/>
                </a:lnTo>
                <a:close/>
              </a:path>
            </a:pathLst>
          </a:custGeom>
          <a:solidFill>
            <a:srgbClr val="E1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55700" y="4529024"/>
            <a:ext cx="2377440" cy="617855"/>
          </a:xfrm>
          <a:custGeom>
            <a:avLst/>
            <a:gdLst/>
            <a:ahLst/>
            <a:cxnLst/>
            <a:rect l="l" t="t" r="r" b="b"/>
            <a:pathLst>
              <a:path w="2377440" h="617854">
                <a:moveTo>
                  <a:pt x="2261742" y="617746"/>
                </a:moveTo>
                <a:lnTo>
                  <a:pt x="115678" y="617746"/>
                </a:lnTo>
                <a:lnTo>
                  <a:pt x="70712" y="608635"/>
                </a:lnTo>
                <a:lnTo>
                  <a:pt x="33936" y="583810"/>
                </a:lnTo>
                <a:lnTo>
                  <a:pt x="9111" y="547034"/>
                </a:lnTo>
                <a:lnTo>
                  <a:pt x="0" y="502068"/>
                </a:lnTo>
                <a:lnTo>
                  <a:pt x="0" y="115678"/>
                </a:lnTo>
                <a:lnTo>
                  <a:pt x="9111" y="70713"/>
                </a:lnTo>
                <a:lnTo>
                  <a:pt x="33936" y="33936"/>
                </a:lnTo>
                <a:lnTo>
                  <a:pt x="70712" y="9111"/>
                </a:lnTo>
                <a:lnTo>
                  <a:pt x="115678" y="0"/>
                </a:lnTo>
                <a:lnTo>
                  <a:pt x="2261742" y="0"/>
                </a:lnTo>
                <a:lnTo>
                  <a:pt x="2306707" y="9111"/>
                </a:lnTo>
                <a:lnTo>
                  <a:pt x="2343484" y="33936"/>
                </a:lnTo>
                <a:lnTo>
                  <a:pt x="2368309" y="70713"/>
                </a:lnTo>
                <a:lnTo>
                  <a:pt x="2376877" y="112997"/>
                </a:lnTo>
                <a:lnTo>
                  <a:pt x="2376877" y="504749"/>
                </a:lnTo>
                <a:lnTo>
                  <a:pt x="2368309" y="547034"/>
                </a:lnTo>
                <a:lnTo>
                  <a:pt x="2343484" y="583810"/>
                </a:lnTo>
                <a:lnTo>
                  <a:pt x="2306707" y="608635"/>
                </a:lnTo>
                <a:lnTo>
                  <a:pt x="2261742" y="617746"/>
                </a:lnTo>
                <a:close/>
              </a:path>
            </a:pathLst>
          </a:custGeom>
          <a:solidFill>
            <a:srgbClr val="F56A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3000" y="1950020"/>
            <a:ext cx="4728845" cy="20618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F569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569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569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557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0" i="0">
                <a:solidFill>
                  <a:srgbClr val="1F569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3011150" cy="7315200"/>
          </a:xfrm>
          <a:custGeom>
            <a:avLst/>
            <a:gdLst/>
            <a:ahLst/>
            <a:cxnLst/>
            <a:rect l="l" t="t" r="r" b="b"/>
            <a:pathLst>
              <a:path w="13011150" h="7315200">
                <a:moveTo>
                  <a:pt x="13011148" y="7315199"/>
                </a:moveTo>
                <a:lnTo>
                  <a:pt x="0" y="7315199"/>
                </a:lnTo>
                <a:lnTo>
                  <a:pt x="0" y="0"/>
                </a:lnTo>
                <a:lnTo>
                  <a:pt x="13011148" y="0"/>
                </a:lnTo>
                <a:lnTo>
                  <a:pt x="13011148" y="7315199"/>
                </a:lnTo>
                <a:close/>
              </a:path>
            </a:pathLst>
          </a:custGeom>
          <a:solidFill>
            <a:srgbClr val="E1E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20" y="1938687"/>
            <a:ext cx="2505710" cy="1282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0" i="0">
                <a:solidFill>
                  <a:srgbClr val="1F569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557" y="1682496"/>
            <a:ext cx="11710035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2600" y="1294765"/>
            <a:ext cx="3932554" cy="5182235"/>
            <a:chOff x="7849898" y="1066680"/>
            <a:chExt cx="3932554" cy="518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49898" y="2097455"/>
              <a:ext cx="3932067" cy="415109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5435" y="1066680"/>
              <a:ext cx="1990186" cy="1410520"/>
            </a:xfrm>
            <a:prstGeom prst="rect">
              <a:avLst/>
            </a:prstGeom>
          </p:spPr>
        </p:pic>
      </p:grp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9F5EE1C-657D-981E-C641-655C34A3B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509506"/>
              </p:ext>
            </p:extLst>
          </p:nvPr>
        </p:nvGraphicFramePr>
        <p:xfrm>
          <a:off x="3682999" y="-149098"/>
          <a:ext cx="7927464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53EEDABA-FAB1-D1FE-5166-64ACFACC8AD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3400" y="3724"/>
            <a:ext cx="2290664" cy="1828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DD6E3-4A90-9592-4E1E-28AC039698B2}"/>
              </a:ext>
            </a:extLst>
          </p:cNvPr>
          <p:cNvSpPr txBox="1"/>
          <p:nvPr/>
        </p:nvSpPr>
        <p:spPr>
          <a:xfrm>
            <a:off x="8102600" y="2438400"/>
            <a:ext cx="4648200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</a:t>
            </a: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Rupal Mandal (33671023004)</a:t>
            </a:r>
          </a:p>
          <a:p>
            <a:pPr algn="ctr"/>
            <a:endParaRPr lang="en-US" altLang="ko-KR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- MCA</a:t>
            </a: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 – 4</a:t>
            </a:r>
            <a:r>
              <a:rPr lang="en-US" altLang="ko-KR" sz="2500" baseline="30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Semester </a:t>
            </a: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of Submission - 2025</a:t>
            </a:r>
          </a:p>
          <a:p>
            <a:pPr algn="ctr"/>
            <a:endParaRPr lang="en-US" altLang="ko-KR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 Dr. </a:t>
            </a:r>
            <a:r>
              <a:rPr lang="en-US" altLang="ko-KR" sz="25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Tumpa</a:t>
            </a:r>
            <a:r>
              <a:rPr lang="en-US" altLang="ko-KR" sz="25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Banerjee</a:t>
            </a:r>
            <a:endParaRPr lang="ko-KR" altLang="en-US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ko-KR" sz="25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D13174E-F030-3284-F67C-80ACED0C5104}"/>
              </a:ext>
            </a:extLst>
          </p:cNvPr>
          <p:cNvSpPr/>
          <p:nvPr/>
        </p:nvSpPr>
        <p:spPr>
          <a:xfrm>
            <a:off x="2159000" y="388384"/>
            <a:ext cx="8696897" cy="6164816"/>
          </a:xfrm>
          <a:prstGeom prst="roundRect">
            <a:avLst/>
          </a:prstGeom>
          <a:solidFill>
            <a:srgbClr val="E1EF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ysClr val="windowText" lastClr="0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object 24">
            <a:extLst>
              <a:ext uri="{FF2B5EF4-FFF2-40B4-BE49-F238E27FC236}">
                <a16:creationId xmlns:a16="http://schemas.microsoft.com/office/drawing/2014/main" id="{D36DE6A5-3680-188D-34FE-18EA47219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8800" y="609600"/>
            <a:ext cx="43434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A8845-A83C-3453-6E1F-3F3114E4BC8D}"/>
              </a:ext>
            </a:extLst>
          </p:cNvPr>
          <p:cNvSpPr txBox="1"/>
          <p:nvPr/>
        </p:nvSpPr>
        <p:spPr>
          <a:xfrm>
            <a:off x="2471846" y="1545372"/>
            <a:ext cx="80691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eCommerce website enhances the book-shopping experience by allowing users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 books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purchase. Operating in multiple countries, it offers books in English (US/UK), German, and French.</a:t>
            </a:r>
          </a:p>
          <a:p>
            <a:pPr algn="l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book characters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(name, gender, appearance)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photo upload &amp; dedication message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system for easy book discovery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format options (hardcover, softcover, color variants)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ensures secure transactions via Stripe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integrates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eCommerce management.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S3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image storage, and JSON files structure customization data. This system streamlines the book-buying process, making it engaging, interactive and user-friendly.</a:t>
            </a:r>
          </a:p>
          <a:p>
            <a:pPr algn="l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4">
            <a:extLst>
              <a:ext uri="{FF2B5EF4-FFF2-40B4-BE49-F238E27FC236}">
                <a16:creationId xmlns:a16="http://schemas.microsoft.com/office/drawing/2014/main" id="{CC04C7AF-79A7-4E12-D8D6-BCAAA5C39D16}"/>
              </a:ext>
            </a:extLst>
          </p:cNvPr>
          <p:cNvSpPr txBox="1">
            <a:spLocks/>
          </p:cNvSpPr>
          <p:nvPr/>
        </p:nvSpPr>
        <p:spPr>
          <a:xfrm>
            <a:off x="3652520" y="605468"/>
            <a:ext cx="9326880" cy="72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600" b="1" spc="18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 In The Project</a:t>
            </a:r>
          </a:p>
        </p:txBody>
      </p:sp>
      <p:pic>
        <p:nvPicPr>
          <p:cNvPr id="26" name="Picture 25" descr="A black text with a cut out">
            <a:extLst>
              <a:ext uri="{FF2B5EF4-FFF2-40B4-BE49-F238E27FC236}">
                <a16:creationId xmlns:a16="http://schemas.microsoft.com/office/drawing/2014/main" id="{1726A3FF-68E5-6E1B-06EE-DF43F9208C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800" y="2057400"/>
            <a:ext cx="1543049" cy="914400"/>
          </a:xfrm>
          <a:prstGeom prst="rect">
            <a:avLst/>
          </a:prstGeom>
        </p:spPr>
      </p:pic>
      <p:pic>
        <p:nvPicPr>
          <p:cNvPr id="3" name="Picture 2" descr="A blue square with white letters on it&#10;&#10;AI-generated content may be incorrect.">
            <a:extLst>
              <a:ext uri="{FF2B5EF4-FFF2-40B4-BE49-F238E27FC236}">
                <a16:creationId xmlns:a16="http://schemas.microsoft.com/office/drawing/2014/main" id="{F1F15AB4-AF47-EF6A-0B6C-C2852021D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238" y="1965960"/>
            <a:ext cx="1788162" cy="1005840"/>
          </a:xfrm>
          <a:prstGeom prst="rect">
            <a:avLst/>
          </a:prstGeom>
        </p:spPr>
      </p:pic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4A2DFBF-EE64-9CFD-9CD7-C928EF6776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91" y="1965960"/>
            <a:ext cx="1454909" cy="1005840"/>
          </a:xfrm>
          <a:prstGeom prst="rect">
            <a:avLst/>
          </a:prstGeom>
        </p:spPr>
      </p:pic>
      <p:pic>
        <p:nvPicPr>
          <p:cNvPr id="7" name="Picture 6" descr="A blue elephant logo with black text&#10;&#10;AI-generated content may be incorrect.">
            <a:extLst>
              <a:ext uri="{FF2B5EF4-FFF2-40B4-BE49-F238E27FC236}">
                <a16:creationId xmlns:a16="http://schemas.microsoft.com/office/drawing/2014/main" id="{B131799B-8576-8002-4C2C-8C4503FFBA3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600" y="1965960"/>
            <a:ext cx="1574042" cy="1005840"/>
          </a:xfrm>
          <a:prstGeom prst="rect">
            <a:avLst/>
          </a:prstGeom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F83F569-5E5C-FC2F-D746-78109B855D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201" y="1981200"/>
            <a:ext cx="1574042" cy="990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DA6F8C-0617-25E9-7D2D-FF06D7D8B4C9}"/>
              </a:ext>
            </a:extLst>
          </p:cNvPr>
          <p:cNvSpPr txBox="1"/>
          <p:nvPr/>
        </p:nvSpPr>
        <p:spPr>
          <a:xfrm>
            <a:off x="4277360" y="3124550"/>
            <a:ext cx="100584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C376C-5272-B7DC-D552-240077B88211}"/>
              </a:ext>
            </a:extLst>
          </p:cNvPr>
          <p:cNvSpPr txBox="1"/>
          <p:nvPr/>
        </p:nvSpPr>
        <p:spPr>
          <a:xfrm>
            <a:off x="5694680" y="3124200"/>
            <a:ext cx="1645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3D8397-1514-6AA0-18F0-769072E71CE8}"/>
              </a:ext>
            </a:extLst>
          </p:cNvPr>
          <p:cNvSpPr txBox="1"/>
          <p:nvPr/>
        </p:nvSpPr>
        <p:spPr>
          <a:xfrm>
            <a:off x="7416800" y="31167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872A5-517F-C354-ED31-74A15C47176E}"/>
              </a:ext>
            </a:extLst>
          </p:cNvPr>
          <p:cNvSpPr txBox="1"/>
          <p:nvPr/>
        </p:nvSpPr>
        <p:spPr>
          <a:xfrm>
            <a:off x="8940800" y="3124200"/>
            <a:ext cx="1574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A9B65F-43C8-B356-7F21-B9DF00D8F874}"/>
              </a:ext>
            </a:extLst>
          </p:cNvPr>
          <p:cNvSpPr txBox="1"/>
          <p:nvPr/>
        </p:nvSpPr>
        <p:spPr>
          <a:xfrm>
            <a:off x="10922000" y="3124200"/>
            <a:ext cx="1097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40000" y="152400"/>
            <a:ext cx="746760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Interface &amp; Features</a:t>
            </a:r>
            <a:endParaRPr b="1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37DD74-F6FB-B78E-7FC9-F9521C455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295400"/>
            <a:ext cx="6400800" cy="5410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368A21A-8973-088B-B37E-86B6E73F40D4}"/>
              </a:ext>
            </a:extLst>
          </p:cNvPr>
          <p:cNvSpPr txBox="1"/>
          <p:nvPr/>
        </p:nvSpPr>
        <p:spPr>
          <a:xfrm>
            <a:off x="711200" y="1295400"/>
            <a:ext cx="5486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Filtering System: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refine their search using filters based on values, age group, occasions, and book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05201-E548-D956-DBB7-643CB02BA235}"/>
              </a:ext>
            </a:extLst>
          </p:cNvPr>
          <p:cNvSpPr txBox="1"/>
          <p:nvPr/>
        </p:nvSpPr>
        <p:spPr>
          <a:xfrm>
            <a:off x="711200" y="2286000"/>
            <a:ext cx="56388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Listings with Details: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book displays a cover image, title, author, rating, price, and a brief description.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DE3276-7B3D-F61B-3C64-101DD47E4C5F}"/>
              </a:ext>
            </a:extLst>
          </p:cNvPr>
          <p:cNvSpPr txBox="1"/>
          <p:nvPr/>
        </p:nvSpPr>
        <p:spPr>
          <a:xfrm>
            <a:off x="721708" y="2971800"/>
            <a:ext cx="5628292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explore book personalization features and adding them to the cart for purchase.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7B5B1-7EA5-7FC8-63AD-06AED403EB82}"/>
              </a:ext>
            </a:extLst>
          </p:cNvPr>
          <p:cNvSpPr txBox="1"/>
          <p:nvPr/>
        </p:nvSpPr>
        <p:spPr>
          <a:xfrm>
            <a:off x="711200" y="3727847"/>
            <a:ext cx="56388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"Track Your Order" section allows users to check their order status (Confirmed/Pending).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B4E55D-14C5-5270-0D2B-088362A5B3B4}"/>
              </a:ext>
            </a:extLst>
          </p:cNvPr>
          <p:cNvSpPr txBox="1"/>
          <p:nvPr/>
        </p:nvSpPr>
        <p:spPr>
          <a:xfrm>
            <a:off x="711200" y="4419600"/>
            <a:ext cx="55626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Checkout: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 pricing, discounts, and an "Explore" button make the shopping process smooth.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5" grpId="0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17">
            <a:extLst>
              <a:ext uri="{FF2B5EF4-FFF2-40B4-BE49-F238E27FC236}">
                <a16:creationId xmlns:a16="http://schemas.microsoft.com/office/drawing/2014/main" id="{6945C146-9938-C28C-AB3A-FCA0AD1759D0}"/>
              </a:ext>
            </a:extLst>
          </p:cNvPr>
          <p:cNvSpPr txBox="1">
            <a:spLocks/>
          </p:cNvSpPr>
          <p:nvPr/>
        </p:nvSpPr>
        <p:spPr>
          <a:xfrm>
            <a:off x="1838960" y="152400"/>
            <a:ext cx="9235440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500" b="0" i="0">
                <a:solidFill>
                  <a:srgbClr val="1F569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Features (Cont.)</a:t>
            </a:r>
            <a:endParaRPr lang="en-US" b="1" spc="15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6035AD-2BB5-3868-FE64-A9B87C5E6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0" y="1219200"/>
            <a:ext cx="7467600" cy="4724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BB05119-850E-4A9A-33E8-1103113438DF}"/>
              </a:ext>
            </a:extLst>
          </p:cNvPr>
          <p:cNvSpPr txBox="1"/>
          <p:nvPr/>
        </p:nvSpPr>
        <p:spPr>
          <a:xfrm>
            <a:off x="635000" y="1371600"/>
            <a:ext cx="4343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Details: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the unit price and total price for easy cost breakdown.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C608EC-F11D-ABD6-AF7E-B40203FCFF0C}"/>
              </a:ext>
            </a:extLst>
          </p:cNvPr>
          <p:cNvSpPr txBox="1"/>
          <p:nvPr/>
        </p:nvSpPr>
        <p:spPr>
          <a:xfrm>
            <a:off x="635000" y="22098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 Personalization: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personalize the book again within 12 hours and before the order is confirmed, once confirmed, personalization is locked.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A5DC00-143E-C7A4-300E-97021B23C700}"/>
              </a:ext>
            </a:extLst>
          </p:cNvPr>
          <p:cNvSpPr txBox="1"/>
          <p:nvPr/>
        </p:nvSpPr>
        <p:spPr>
          <a:xfrm>
            <a:off x="635000" y="3522858"/>
            <a:ext cx="441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Checkout: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“Checkout” button initiates the payment process, while “Continue Shopping” lets us add more books.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AC6C-5C23-63D1-B894-B0CB8909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397" y="132308"/>
            <a:ext cx="6858000" cy="69249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User Interface</a:t>
            </a: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E9BD3B-C84D-7549-1B94-69768327A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95" y="1046708"/>
            <a:ext cx="10355405" cy="596369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44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E015E7-790E-CE67-37D3-BFB57E9B2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397" y="132309"/>
            <a:ext cx="5948203" cy="692497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Panel Overview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7A744-0B5A-99C9-F57E-73D46176AF3C}"/>
              </a:ext>
            </a:extLst>
          </p:cNvPr>
          <p:cNvSpPr txBox="1"/>
          <p:nvPr/>
        </p:nvSpPr>
        <p:spPr>
          <a:xfrm>
            <a:off x="635000" y="1219200"/>
            <a:ext cx="50292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 Orders Easily: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orders quickly using filters like Customer Order ID, Book Code, Customer Name, and Delivery Country.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CFA27-F5C1-67A0-A271-0BD4AD70677F}"/>
              </a:ext>
            </a:extLst>
          </p:cNvPr>
          <p:cNvSpPr txBox="1"/>
          <p:nvPr/>
        </p:nvSpPr>
        <p:spPr>
          <a:xfrm>
            <a:off x="635000" y="2304871"/>
            <a:ext cx="51054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Details: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any order to access full details including personalized book cover, customer info, payment status, and delivery address.</a:t>
            </a:r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FA290-ABDF-6D6D-34E5-368F1235E4FE}"/>
              </a:ext>
            </a:extLst>
          </p:cNvPr>
          <p:cNvSpPr txBox="1"/>
          <p:nvPr/>
        </p:nvSpPr>
        <p:spPr>
          <a:xfrm>
            <a:off x="635000" y="3313837"/>
            <a:ext cx="50292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PDFs for Printing: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generate single or bulk book PDFs of cover and content pages for printing.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B2D72EFE-E51F-30A0-9082-D65811A05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3004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generate single or bulk book PDFs (cover and content pages) for printing.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CDC9CB-1C85-6447-2255-749AE6B65253}"/>
              </a:ext>
            </a:extLst>
          </p:cNvPr>
          <p:cNvSpPr txBox="1"/>
          <p:nvPr/>
        </p:nvSpPr>
        <p:spPr>
          <a:xfrm>
            <a:off x="635000" y="4267200"/>
            <a:ext cx="50292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 Orders to Printers: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orders to the assigned printer by generating and sharing a JSON file with a single click.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107E09-CFB1-1F97-21FA-DFD94896D162}"/>
              </a:ext>
            </a:extLst>
          </p:cNvPr>
          <p:cNvSpPr txBox="1"/>
          <p:nvPr/>
        </p:nvSpPr>
        <p:spPr>
          <a:xfrm>
            <a:off x="635000" y="5276671"/>
            <a:ext cx="51054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 Final Personalization: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personalization images and generated PDFs, then approve for printing when everything looks perfect.</a:t>
            </a:r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71756A-3DD1-435A-7E11-7B72EC6FE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37"/>
          <a:stretch/>
        </p:blipFill>
        <p:spPr>
          <a:xfrm>
            <a:off x="5740400" y="1219205"/>
            <a:ext cx="6972299" cy="502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46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3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E7B3-1FDF-DAE3-3B29-E9594D8A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304800"/>
            <a:ext cx="3733800" cy="738664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lang="en-US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Scope</a:t>
            </a:r>
          </a:p>
        </p:txBody>
      </p:sp>
      <p:graphicFrame>
        <p:nvGraphicFramePr>
          <p:cNvPr id="4" name="Content Placeholder">
            <a:extLst>
              <a:ext uri="{FF2B5EF4-FFF2-40B4-BE49-F238E27FC236}">
                <a16:creationId xmlns:a16="http://schemas.microsoft.com/office/drawing/2014/main" id="{6C24C492-A7BC-87A7-037E-70BC89E1AB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6978814"/>
              </p:ext>
            </p:extLst>
          </p:nvPr>
        </p:nvGraphicFramePr>
        <p:xfrm>
          <a:off x="3613175" y="334427"/>
          <a:ext cx="5937225" cy="3018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15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6406A1E-B045-660A-3F8B-3176247D564B}"/>
              </a:ext>
            </a:extLst>
          </p:cNvPr>
          <p:cNvSpPr txBox="1"/>
          <p:nvPr/>
        </p:nvSpPr>
        <p:spPr>
          <a:xfrm>
            <a:off x="5816600" y="1600200"/>
            <a:ext cx="5257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696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ECCC6D-717A-4CD4-A405-2906EAA34E8E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</TotalTime>
  <Words>508</Words>
  <Application>Microsoft Office PowerPoint</Application>
  <PresentationFormat>Custom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Times New Roman</vt:lpstr>
      <vt:lpstr>Trebuchet MS</vt:lpstr>
      <vt:lpstr>Wingdings</vt:lpstr>
      <vt:lpstr>Office Theme</vt:lpstr>
      <vt:lpstr>PowerPoint Presentation</vt:lpstr>
      <vt:lpstr> Project Overview</vt:lpstr>
      <vt:lpstr>PowerPoint Presentation</vt:lpstr>
      <vt:lpstr>Website Interface &amp; Features</vt:lpstr>
      <vt:lpstr>PowerPoint Presentation</vt:lpstr>
      <vt:lpstr>Admin Panel User Interface</vt:lpstr>
      <vt:lpstr>Admin Panel Overview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Orange Objects  Education Website</dc:title>
  <dc:creator>Rupal</dc:creator>
  <cp:keywords>DAGiG_sO39o,BAFvqtORL7Q,0</cp:keywords>
  <cp:lastModifiedBy>Rupal Mandal</cp:lastModifiedBy>
  <cp:revision>85</cp:revision>
  <dcterms:created xsi:type="dcterms:W3CDTF">2025-03-19T17:46:51Z</dcterms:created>
  <dcterms:modified xsi:type="dcterms:W3CDTF">2025-06-18T18:17:35Z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2025-03-19T00:00:00Z</vt:filetime>
  </property>
  <property fmtid="{D5CDD505-2E9C-101B-9397-08002B2CF9AE}" pid="5" name="Producer">
    <vt:lpwstr>Canva</vt:lpwstr>
  </property>
</Properties>
</file>