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handoutMasterIdLst>
    <p:handoutMasterId r:id="rId59"/>
  </p:handoutMasterIdLst>
  <p:sldIdLst>
    <p:sldId id="256" r:id="rId2"/>
    <p:sldId id="287" r:id="rId3"/>
    <p:sldId id="288" r:id="rId4"/>
    <p:sldId id="294"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6" r:id="rId18"/>
    <p:sldId id="277" r:id="rId19"/>
    <p:sldId id="262" r:id="rId20"/>
    <p:sldId id="278" r:id="rId21"/>
    <p:sldId id="279" r:id="rId22"/>
    <p:sldId id="280" r:id="rId23"/>
    <p:sldId id="281" r:id="rId24"/>
    <p:sldId id="263" r:id="rId25"/>
    <p:sldId id="282" r:id="rId26"/>
    <p:sldId id="264" r:id="rId27"/>
    <p:sldId id="283" r:id="rId28"/>
    <p:sldId id="265" r:id="rId29"/>
    <p:sldId id="297" r:id="rId30"/>
    <p:sldId id="298" r:id="rId31"/>
    <p:sldId id="284" r:id="rId32"/>
    <p:sldId id="285" r:id="rId33"/>
    <p:sldId id="286" r:id="rId34"/>
    <p:sldId id="266" r:id="rId35"/>
    <p:sldId id="299" r:id="rId36"/>
    <p:sldId id="267" r:id="rId37"/>
    <p:sldId id="268" r:id="rId38"/>
    <p:sldId id="300" r:id="rId39"/>
    <p:sldId id="289" r:id="rId40"/>
    <p:sldId id="290" r:id="rId41"/>
    <p:sldId id="292" r:id="rId42"/>
    <p:sldId id="293" r:id="rId43"/>
    <p:sldId id="291"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8" d="100"/>
          <a:sy n="118" d="100"/>
        </p:scale>
        <p:origin x="-1434" y="19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9/12/2014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‹N°›</a:t>
            </a:fld>
            <a:endParaRPr lang="en-US"/>
          </a:p>
        </p:txBody>
      </p:sp>
    </p:spTree>
    <p:extLst>
      <p:ext uri="{BB962C8B-B14F-4D97-AF65-F5344CB8AC3E}">
        <p14:creationId xmlns:p14="http://schemas.microsoft.com/office/powerpoint/2010/main" val="32209974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9/12/2014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‹N°›</a:t>
            </a:fld>
            <a:endParaRPr lang="en-US"/>
          </a:p>
        </p:txBody>
      </p:sp>
    </p:spTree>
    <p:extLst>
      <p:ext uri="{BB962C8B-B14F-4D97-AF65-F5344CB8AC3E}">
        <p14:creationId xmlns:p14="http://schemas.microsoft.com/office/powerpoint/2010/main" val="29266107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9/12/2014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9/12/2014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9/12/2014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9/12/2014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9/12/2014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9/12/2014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9/12/2014</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9/12/2014</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9/12/2014</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9/12/2014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9/12/2014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9/12/2014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‹N°›</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41475"/>
            <a:ext cx="3076575"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gridCol w="6673566"/>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9" y="2144516"/>
            <a:ext cx="7892340" cy="3455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892" y="1967082"/>
            <a:ext cx="6116656" cy="3673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a:t>
            </a:r>
            <a:r>
              <a:rPr lang="en-GB" dirty="0" smtClean="0"/>
              <a:t> object classes </a:t>
            </a:r>
            <a:r>
              <a:rPr lang="en-GB" dirty="0"/>
              <a:t>is </a:t>
            </a:r>
            <a:r>
              <a:rPr lang="en-GB" dirty="0" smtClean="0"/>
              <a:t>often </a:t>
            </a:r>
            <a:r>
              <a:rPr lang="en-GB" dirty="0" smtClean="0"/>
              <a:t>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457" y="1600200"/>
            <a:ext cx="4886325"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52" y="1600200"/>
            <a:ext cx="77724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type="body"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77" y="1641700"/>
            <a:ext cx="7438670" cy="47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71" y="2320307"/>
            <a:ext cx="8369229" cy="2950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gridCol w="6769330"/>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gridCol w="6633031"/>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0" y="1847934"/>
            <a:ext cx="7436008" cy="3978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71" y="2158551"/>
            <a:ext cx="8745410" cy="3570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err="1" smtClean="0"/>
              <a:t>Afundamental</a:t>
            </a:r>
            <a:r>
              <a:rPr lang="en-US" dirty="0" smtClean="0"/>
              <a:t>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3" name="Espace réservé du contenu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864" y="1778224"/>
            <a:ext cx="6609599" cy="4260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225</TotalTime>
  <Words>4037</Words>
  <Application>Microsoft Office PowerPoint</Application>
  <PresentationFormat>Affichage à l'écran (4:3)</PresentationFormat>
  <Paragraphs>365</Paragraphs>
  <Slides>56</Slides>
  <Notes>3</Notes>
  <HiddenSlides>0</HiddenSlides>
  <MMClips>0</MMClips>
  <ScaleCrop>false</ScaleCrop>
  <HeadingPairs>
    <vt:vector size="4" baseType="variant">
      <vt:variant>
        <vt:lpstr>Thème</vt:lpstr>
      </vt:variant>
      <vt:variant>
        <vt:i4>1</vt:i4>
      </vt:variant>
      <vt:variant>
        <vt:lpstr>Titres des diapositives</vt:lpstr>
      </vt:variant>
      <vt:variant>
        <vt:i4>56</vt:i4>
      </vt:variant>
    </vt:vector>
  </HeadingPairs>
  <TitlesOfParts>
    <vt:vector size="57" baseType="lpstr">
      <vt:lpstr>SE9</vt:lpstr>
      <vt:lpstr>Chapter 7 – 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Chapter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Charoy</cp:lastModifiedBy>
  <cp:revision>14</cp:revision>
  <dcterms:created xsi:type="dcterms:W3CDTF">2010-01-21T17:21:03Z</dcterms:created>
  <dcterms:modified xsi:type="dcterms:W3CDTF">2014-09-12T20:42:25Z</dcterms:modified>
</cp:coreProperties>
</file>