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r.wikipedia.org/wiki/Logiciel_libre" TargetMode="External"/><Relationship Id="rId3" Type="http://schemas.openxmlformats.org/officeDocument/2006/relationships/hyperlink" Target="https://fr.wikipedia.org/wiki/Logiciel_libre" TargetMode="External"/><Relationship Id="rId4" Type="http://schemas.openxmlformats.org/officeDocument/2006/relationships/hyperlink" Target="https://fr.wikipedia.org/wiki/Logiciel" TargetMode="External"/><Relationship Id="rId5" Type="http://schemas.openxmlformats.org/officeDocument/2006/relationships/hyperlink" Target="https://fr.wikipedia.org/wiki/Logicie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r.wikipedia.org/wiki/Instruction_machine" TargetMode="External"/><Relationship Id="rId3" Type="http://schemas.openxmlformats.org/officeDocument/2006/relationships/hyperlink" Target="https://fr.wikipedia.org/wiki/Instruction_machine" TargetMode="External"/><Relationship Id="rId4" Type="http://schemas.openxmlformats.org/officeDocument/2006/relationships/hyperlink" Target="https://fr.wikipedia.org/wiki/Programmes_informatiques" TargetMode="External"/><Relationship Id="rId5" Type="http://schemas.openxmlformats.org/officeDocument/2006/relationships/hyperlink" Target="https://fr.wikipedia.org/wiki/Programmes_informatique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95410b96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95410b96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trouver une solution face à ce probleme, je me suis dabord renseigné sur internet.</a:t>
            </a:r>
            <a:endParaRPr/>
          </a:p>
          <a:p>
            <a:pPr indent="0" lvl="0" marL="0" rtl="0" algn="l">
              <a:spcBef>
                <a:spcPts val="0"/>
              </a:spcBef>
              <a:spcAft>
                <a:spcPts val="0"/>
              </a:spcAft>
              <a:buNone/>
            </a:pPr>
            <a:r>
              <a:rPr lang="fr"/>
              <a:t>Je n’ai pas trouver de solution applicable, ou qui soit utile. cependant j’ai trouvé une information sur les dépendances. En effet, il est possible de définir une dépendance sur un déclancheur, de sorte à si une de ses conditions n’est pas remplie, il ne se déclanche pas.</a:t>
            </a:r>
            <a:endParaRPr/>
          </a:p>
          <a:p>
            <a:pPr indent="0" lvl="0" marL="0" rtl="0" algn="l">
              <a:spcBef>
                <a:spcPts val="0"/>
              </a:spcBef>
              <a:spcAft>
                <a:spcPts val="0"/>
              </a:spcAft>
              <a:buNone/>
            </a:pPr>
            <a:r>
              <a:rPr lang="fr"/>
              <a:t>Plusieurs choix ses sont proposé a nous : </a:t>
            </a:r>
            <a:endParaRPr/>
          </a:p>
          <a:p>
            <a:pPr indent="0" lvl="0" marL="0" rtl="0" algn="l">
              <a:spcBef>
                <a:spcPts val="0"/>
              </a:spcBef>
              <a:spcAft>
                <a:spcPts val="0"/>
              </a:spcAft>
              <a:buNone/>
            </a:pPr>
            <a:r>
              <a:rPr lang="fr"/>
              <a:t>Soit il faut définir les dépendances sur chaque triggers, soit il suffit de faire des nouveaux templates, un groupe proxy, un pour chaque client. De cette manière on pourrait définir facilement la dépendance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95410b96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95410b96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mettre en place cette solution; j’ai dabord essayé d’appliquer cette solution sur des hôtes test, qui ne représentait pas de réels hôtes.</a:t>
            </a:r>
            <a:endParaRPr/>
          </a:p>
          <a:p>
            <a:pPr indent="0" lvl="0" marL="0" rtl="0" algn="l">
              <a:spcBef>
                <a:spcPts val="0"/>
              </a:spcBef>
              <a:spcAft>
                <a:spcPts val="0"/>
              </a:spcAft>
              <a:buNone/>
            </a:pPr>
            <a:r>
              <a:rPr lang="fr"/>
              <a:t>J’ai rencontré un nouveau problème. Chaque trigger depend d’un agent, et chaque agent est inclu avec un template. Il n’est pas possible de définir un nouveau template, dépendant d’un agent utilisé dans un autre template.</a:t>
            </a:r>
            <a:endParaRPr/>
          </a:p>
          <a:p>
            <a:pPr indent="0" lvl="0" marL="0" rtl="0" algn="l">
              <a:spcBef>
                <a:spcPts val="0"/>
              </a:spcBef>
              <a:spcAft>
                <a:spcPts val="0"/>
              </a:spcAft>
              <a:buNone/>
            </a:pPr>
            <a:r>
              <a:rPr lang="fr"/>
              <a:t>Il a donc fallu créer un template pour chaque proxy, et un nouveau template qui sera attribué a tous les hôtes, sauf au proxy.</a:t>
            </a:r>
            <a:endParaRPr/>
          </a:p>
          <a:p>
            <a:pPr indent="0" lvl="0" marL="0" rtl="0" algn="l">
              <a:spcBef>
                <a:spcPts val="0"/>
              </a:spcBef>
              <a:spcAft>
                <a:spcPts val="0"/>
              </a:spcAft>
              <a:buNone/>
            </a:pPr>
            <a:r>
              <a:rPr lang="fr"/>
              <a:t>En effectuant le test, sur plusieurs machine cela fonctionne. </a:t>
            </a:r>
            <a:endParaRPr/>
          </a:p>
          <a:p>
            <a:pPr indent="0" lvl="0" marL="0" rtl="0" algn="l">
              <a:spcBef>
                <a:spcPts val="0"/>
              </a:spcBef>
              <a:spcAft>
                <a:spcPts val="0"/>
              </a:spcAft>
              <a:buNone/>
            </a:pPr>
            <a:r>
              <a:rPr lang="fr"/>
              <a:t>Cependant un autre problème a été soulevé. En effet, si on veut faire cela pour chaque machine, cela prendrais beaucoup de temps a la main, et il faudra le faire pour chaque nouveau client.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95410b96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95410b96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améliorer cette solution, il a donc fallu la rendre automatique.</a:t>
            </a:r>
            <a:endParaRPr/>
          </a:p>
          <a:p>
            <a:pPr indent="0" lvl="0" marL="0" rtl="0" algn="l">
              <a:spcBef>
                <a:spcPts val="0"/>
              </a:spcBef>
              <a:spcAft>
                <a:spcPts val="0"/>
              </a:spcAft>
              <a:buNone/>
            </a:pPr>
            <a:r>
              <a:rPr lang="fr"/>
              <a:t>Pour faire cela, il a donc fallu modifier le script zabbix import.</a:t>
            </a:r>
            <a:endParaRPr/>
          </a:p>
          <a:p>
            <a:pPr indent="0" lvl="0" marL="0" rtl="0" algn="l">
              <a:spcBef>
                <a:spcPts val="0"/>
              </a:spcBef>
              <a:spcAft>
                <a:spcPts val="0"/>
              </a:spcAft>
              <a:buNone/>
            </a:pPr>
            <a:r>
              <a:rPr lang="fr"/>
              <a:t>Vous pouvez voir ici une capture d’écran d’une ligne jinja.</a:t>
            </a:r>
            <a:endParaRPr/>
          </a:p>
          <a:p>
            <a:pPr indent="0" lvl="0" marL="0" rtl="0" algn="l">
              <a:spcBef>
                <a:spcPts val="0"/>
              </a:spcBef>
              <a:spcAft>
                <a:spcPts val="0"/>
              </a:spcAft>
              <a:buNone/>
            </a:pPr>
            <a:r>
              <a:rPr lang="fr"/>
              <a:t>Dans le script, des boucles sont faites, pour tester si un hôte est un serveur, un switch etc comme nous pouvons le voir.</a:t>
            </a:r>
            <a:br>
              <a:rPr lang="fr"/>
            </a:br>
            <a:r>
              <a:rPr lang="fr"/>
              <a:t>Deplus dans chaque client, un fichier init.sls defini le type de chaque hôte en fonction de son nom.</a:t>
            </a:r>
            <a:endParaRPr/>
          </a:p>
          <a:p>
            <a:pPr indent="0" lvl="0" marL="0" rtl="0" algn="l">
              <a:spcBef>
                <a:spcPts val="0"/>
              </a:spcBef>
              <a:spcAft>
                <a:spcPts val="0"/>
              </a:spcAft>
              <a:buNone/>
            </a:pPr>
            <a:r>
              <a:rPr lang="fr"/>
              <a:t>Les hôte finissant par .proxy sont donc considéré comme le proxy. Il a donc été possible d’affecter un template a chaque hôte en fonction de son nom.</a:t>
            </a:r>
            <a:endParaRPr/>
          </a:p>
          <a:p>
            <a:pPr indent="0" lvl="0" marL="0" rtl="0" algn="l">
              <a:spcBef>
                <a:spcPts val="0"/>
              </a:spcBef>
              <a:spcAft>
                <a:spcPts val="0"/>
              </a:spcAft>
              <a:buNone/>
            </a:pPr>
            <a:r>
              <a:rPr lang="fr"/>
              <a:t>Pour la dépendance, il en est de même, en définissant une dépendance uniquement si la machine n’est pas un proxy. Comme chaque machine a comme nom client.nomdelamachine, il est possible de lui affecté un template qui sera client.proxy.</a:t>
            </a:r>
            <a:endParaRPr/>
          </a:p>
          <a:p>
            <a:pPr indent="0" lvl="0" marL="0" rtl="0" algn="l">
              <a:spcBef>
                <a:spcPts val="0"/>
              </a:spcBef>
              <a:spcAft>
                <a:spcPts val="0"/>
              </a:spcAft>
              <a:buNone/>
            </a:pPr>
            <a:r>
              <a:rPr lang="fr"/>
              <a:t>Dans des cas très rare, le nom du proxy n’est pas client.proxy. Mais cela ne pose pas de probleme, car le nom du proxy est renseigné dans le fichier init.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95410b96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95410b96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Une fois que les modifications ont été terminer sur le script, et que celui ci fonctionnais, j’ai demandé a mon maitre de stage de valider ma solution. Pour la valider, nous avons tester d’importer des hôtes deja existants, et de voir si la dépendance se crée bien.</a:t>
            </a:r>
            <a:endParaRPr/>
          </a:p>
          <a:p>
            <a:pPr indent="0" lvl="0" marL="0" rtl="0" algn="l">
              <a:spcBef>
                <a:spcPts val="0"/>
              </a:spcBef>
              <a:spcAft>
                <a:spcPts val="0"/>
              </a:spcAft>
              <a:buNone/>
            </a:pPr>
            <a:r>
              <a:rPr lang="fr"/>
              <a:t>Une fois ces étapes réalisé, nous avons temporairement déconnecté le proxy du réseau pour voir si des faux positifs seraient envoyé.</a:t>
            </a:r>
            <a:endParaRPr/>
          </a:p>
          <a:p>
            <a:pPr indent="0" lvl="0" marL="0" rtl="0" algn="l">
              <a:spcBef>
                <a:spcPts val="0"/>
              </a:spcBef>
              <a:spcAft>
                <a:spcPts val="0"/>
              </a:spcAft>
              <a:buNone/>
            </a:pPr>
            <a:r>
              <a:rPr lang="fr"/>
              <a:t>Nous n’avons quelque faux positifs. cela était lié au temps. En effet, l’agent ICMP qui s’occupe de verifier si l’hote et en ligne verifie toutes les minutes. supposons qu’il vienne de verifier pour le proxy et que celui soit deconncté apres, les autres seront hors ligne alors que le proxy est affiché comme en ligne.</a:t>
            </a:r>
            <a:endParaRPr/>
          </a:p>
          <a:p>
            <a:pPr indent="0" lvl="0" marL="0" rtl="0" algn="l">
              <a:spcBef>
                <a:spcPts val="0"/>
              </a:spcBef>
              <a:spcAft>
                <a:spcPts val="0"/>
              </a:spcAft>
              <a:buNone/>
            </a:pPr>
            <a:r>
              <a:rPr lang="fr"/>
              <a:t>Pour regler ce probleme, nous avons eu a changer la temporisation de l’agent ICMP pour laisser une marge plus grande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95410b96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95410b96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952c1676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952c1676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LMI Solution est une </a:t>
            </a:r>
            <a:r>
              <a:rPr lang="fr"/>
              <a:t>société de service informatique (SSII) spécialisée dans les infrastructures informatiques, la sécurité, l'hébergement et le developpement. c’est une société privée a but lucratif. cette société propose differents produits, tel que l’installation et la configuration de serveur, des système de surveillance, avec des caméra par exemple. Elle propose également des PfSense, qui servent de pare-feu et qui sont configuré comme le souhaite le client. Et un service de supervision, qui sera traité dans cette présentation.</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952c1676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952c1676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ma mission principale au sein de LMI à été de m’occuper de la supervision. La supervision utilisé est la supervision technique : consiste à surveiller le réseau, l’infrastructure et les machines du système d'information(Processeur, Mémoire, Stockage). Le but de la supervision est de pouvoir </a:t>
            </a:r>
            <a:r>
              <a:rPr lang="fr"/>
              <a:t>détecter</a:t>
            </a:r>
            <a:r>
              <a:rPr lang="fr"/>
              <a:t> un problème sur une machine chez un client, et pouvoir agir vite dessus. Cette supervision à été effectuée par le biais de Zabbix qui est un </a:t>
            </a:r>
            <a:r>
              <a:rPr lang="fr"/>
              <a:t>un</a:t>
            </a:r>
            <a:r>
              <a:rPr lang="fr">
                <a:uFill>
                  <a:noFill/>
                </a:uFill>
                <a:hlinkClick r:id="rId2"/>
              </a:rPr>
              <a:t> </a:t>
            </a:r>
            <a:r>
              <a:rPr lang="fr" u="sng">
                <a:solidFill>
                  <a:schemeClr val="hlink"/>
                </a:solidFill>
                <a:hlinkClick r:id="rId3"/>
              </a:rPr>
              <a:t>logiciel libre</a:t>
            </a:r>
            <a:r>
              <a:rPr lang="fr"/>
              <a:t> permettant de surveiller l'état de divers services réseau, serveurs et autres matériels réseau et produisant des graphiques dynamiques de consommation des ressources.</a:t>
            </a:r>
            <a:endParaRPr/>
          </a:p>
          <a:p>
            <a:pPr indent="0" lvl="0" marL="0" rtl="0" algn="l">
              <a:spcBef>
                <a:spcPts val="0"/>
              </a:spcBef>
              <a:spcAft>
                <a:spcPts val="0"/>
              </a:spcAft>
              <a:buNone/>
            </a:pPr>
            <a:r>
              <a:rPr lang="fr"/>
              <a:t>Il m’a fallu ensuite corriger les fausses alertes, en utilisant des dépendances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note : Un </a:t>
            </a:r>
            <a:r>
              <a:rPr b="1" lang="fr"/>
              <a:t>logiciel libre</a:t>
            </a:r>
            <a:r>
              <a:rPr lang="fr"/>
              <a:t> est un</a:t>
            </a:r>
            <a:r>
              <a:rPr lang="fr">
                <a:uFill>
                  <a:noFill/>
                </a:uFill>
                <a:hlinkClick r:id="rId4"/>
              </a:rPr>
              <a:t> </a:t>
            </a:r>
            <a:r>
              <a:rPr lang="fr" u="sng">
                <a:solidFill>
                  <a:schemeClr val="hlink"/>
                </a:solidFill>
                <a:hlinkClick r:id="rId5"/>
              </a:rPr>
              <a:t>logiciel</a:t>
            </a:r>
            <a:r>
              <a:rPr lang="fr"/>
              <a:t> dont l'utilisation, l'étude, la modification et la duplication par autrui en vue de sa diffusion sont permises, techniquement et légalement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952c1676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952c1676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fonctionnement de zabbix est basé sur 4 parties. Le proxy Zabbix, qui permet de </a:t>
            </a:r>
            <a:r>
              <a:rPr lang="fr"/>
              <a:t>collecter des informations des hôtes locaux, et de transmettre ces informations au Server Zabbix.</a:t>
            </a:r>
            <a:endParaRPr/>
          </a:p>
          <a:p>
            <a:pPr indent="0" lvl="0" marL="0" rtl="0" algn="l">
              <a:spcBef>
                <a:spcPts val="0"/>
              </a:spcBef>
              <a:spcAft>
                <a:spcPts val="0"/>
              </a:spcAft>
              <a:buNone/>
            </a:pPr>
            <a:r>
              <a:rPr lang="fr"/>
              <a:t>La second, l’agent Zabbix qui permet de recuperer des informations sur les machines. elle n’est pas nécessaire au fonctionnement de Zabbix, mais permet de récuperer des informations plus précise, tel que le CPU, l’espace disponible ou la mémoire utilisé.</a:t>
            </a:r>
            <a:endParaRPr/>
          </a:p>
          <a:p>
            <a:pPr indent="0" lvl="0" marL="0" rtl="0" algn="l">
              <a:spcBef>
                <a:spcPts val="0"/>
              </a:spcBef>
              <a:spcAft>
                <a:spcPts val="0"/>
              </a:spcAft>
              <a:buNone/>
            </a:pPr>
            <a:r>
              <a:rPr lang="fr"/>
              <a:t>Ensuite nous avons la partie serveur Zabbix, qui permet une surveillance à distance (et en local) du bon fonctionnement de différents services systèmes et réseaux.</a:t>
            </a:r>
            <a:endParaRPr/>
          </a:p>
          <a:p>
            <a:pPr indent="0" lvl="0" marL="0" rtl="0" algn="l">
              <a:spcBef>
                <a:spcPts val="0"/>
              </a:spcBef>
              <a:spcAft>
                <a:spcPts val="0"/>
              </a:spcAft>
              <a:buNone/>
            </a:pPr>
            <a:r>
              <a:rPr lang="fr"/>
              <a:t>Enfin le Fontend zabbix, qui est une interface web. elle permet de consulter toutes ces informations, depuis nimporte quel poste. ( sous reserve d’avoir un accès internet)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note : cpu : est un composant présent dans de nombreux dispositifs électroniques qui exécute les</a:t>
            </a:r>
            <a:r>
              <a:rPr lang="fr">
                <a:uFill>
                  <a:noFill/>
                </a:uFill>
                <a:hlinkClick r:id="rId2"/>
              </a:rPr>
              <a:t> </a:t>
            </a:r>
            <a:r>
              <a:rPr lang="fr" u="sng">
                <a:solidFill>
                  <a:schemeClr val="hlink"/>
                </a:solidFill>
                <a:hlinkClick r:id="rId3"/>
              </a:rPr>
              <a:t>instructions machine</a:t>
            </a:r>
            <a:r>
              <a:rPr lang="fr"/>
              <a:t> des</a:t>
            </a:r>
            <a:r>
              <a:rPr lang="fr">
                <a:uFill>
                  <a:noFill/>
                </a:uFill>
                <a:hlinkClick r:id="rId4"/>
              </a:rPr>
              <a:t> </a:t>
            </a:r>
            <a:r>
              <a:rPr lang="fr" u="sng">
                <a:solidFill>
                  <a:schemeClr val="hlink"/>
                </a:solidFill>
                <a:hlinkClick r:id="rId5"/>
              </a:rPr>
              <a:t>programmes informatiques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952c16762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952c16762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installer zabbix, et pouvoir superviser les différentes machines, il y a plusieurs étapes a effectuées.</a:t>
            </a:r>
            <a:endParaRPr/>
          </a:p>
          <a:p>
            <a:pPr indent="0" lvl="0" marL="0" rtl="0" algn="l">
              <a:spcBef>
                <a:spcPts val="0"/>
              </a:spcBef>
              <a:spcAft>
                <a:spcPts val="0"/>
              </a:spcAft>
              <a:buNone/>
            </a:pPr>
            <a:r>
              <a:rPr lang="fr"/>
              <a:t>En premier temps, il faut avoir installer le zabbix proxy chez le client, qui va remonter les informations.</a:t>
            </a:r>
            <a:endParaRPr/>
          </a:p>
          <a:p>
            <a:pPr indent="0" lvl="0" marL="0" rtl="0" algn="l">
              <a:spcBef>
                <a:spcPts val="0"/>
              </a:spcBef>
              <a:spcAft>
                <a:spcPts val="0"/>
              </a:spcAft>
              <a:buNone/>
            </a:pPr>
            <a:r>
              <a:rPr lang="fr"/>
              <a:t>Ensuite, il faut également installer l’agent sur toutes les machines qui sont compatible avec l’agent.</a:t>
            </a:r>
            <a:endParaRPr/>
          </a:p>
          <a:p>
            <a:pPr indent="0" lvl="0" marL="0" rtl="0" algn="l">
              <a:spcBef>
                <a:spcPts val="0"/>
              </a:spcBef>
              <a:spcAft>
                <a:spcPts val="0"/>
              </a:spcAft>
              <a:buNone/>
            </a:pPr>
            <a:r>
              <a:rPr lang="fr"/>
              <a:t>Enfin il faut configurer les triggers . un trigger affecte un seuil sur une donnée, par exemple le CPU. lorsque ce seuil est atteind; une alerte est envoyé, par mail. Un nouveau mail est envoyé lorsque la valeur redescend en dessous de ce seuil.</a:t>
            </a:r>
            <a:endParaRPr/>
          </a:p>
          <a:p>
            <a:pPr indent="0" lvl="0" marL="0" rtl="0" algn="l">
              <a:spcBef>
                <a:spcPts val="0"/>
              </a:spcBef>
              <a:spcAft>
                <a:spcPts val="0"/>
              </a:spcAft>
              <a:buNone/>
            </a:pPr>
            <a:r>
              <a:rPr lang="fr"/>
              <a:t>Il existe differents type d’alerte. Not classified, information, attention, moyenne et elevée.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952c1676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952c1676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installer le proxy Zabbix, il faut définir sur quel machine il va être installer. Généralement, comme il faut qu’il y ai uniquement le proxy sur la machine, pour des raisons de performances, une machine virtuelle est créé. L’os de cette machine est Ubuntu. 	Une fois que cette machine virtuelle est créé, il suffit d’excuter un script. Lorsque le script à été executé, il faut ensuite modifier l’identifiant du serveur zabbix. En effet, chaque machine est identifiable grace a un nom. Et chaque machine dépendent d’un master, le master principal étant le serveur zabbix a pour nom salt.lmgroupe.fr. Il faut donc mettre ce nomdans le fichier de configuration, sur la partie master</a:t>
            </a:r>
            <a:endParaRPr/>
          </a:p>
          <a:p>
            <a:pPr indent="0" lvl="0" marL="0" rtl="0" algn="l">
              <a:spcBef>
                <a:spcPts val="0"/>
              </a:spcBef>
              <a:spcAft>
                <a:spcPts val="0"/>
              </a:spcAft>
              <a:buNone/>
            </a:pPr>
            <a:r>
              <a:rPr lang="fr"/>
              <a:t>Il faut également modifier l’identifiant. La forme d’identifiant doit être sous la forme client.proxy.</a:t>
            </a:r>
            <a:endParaRPr/>
          </a:p>
          <a:p>
            <a:pPr indent="0" lvl="0" marL="0" rtl="0" algn="l">
              <a:spcBef>
                <a:spcPts val="0"/>
              </a:spcBef>
              <a:spcAft>
                <a:spcPts val="0"/>
              </a:spcAft>
              <a:buNone/>
            </a:pPr>
            <a:r>
              <a:rPr lang="fr"/>
              <a:t>Ensuite, il faut accepter la clé côte serveur Zabbix, et configurer le proxy via le site web de zabbix.</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note : est un système d'exploitation intuitif et sécurisé</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95410b96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95410b96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Une fois le proxy configuré, il faut ensuite créer les hôtes. Pour créer les hôte, il suffit d’installer l’agent sur les machines compatible avec l’agent</a:t>
            </a:r>
            <a:endParaRPr/>
          </a:p>
          <a:p>
            <a:pPr indent="0" lvl="0" marL="0" rtl="0" algn="l">
              <a:spcBef>
                <a:spcPts val="0"/>
              </a:spcBef>
              <a:spcAft>
                <a:spcPts val="0"/>
              </a:spcAft>
              <a:buNone/>
            </a:pPr>
            <a:r>
              <a:rPr lang="fr"/>
              <a:t>L’identifiant du client doit être nom du client . nom de l’hote.</a:t>
            </a:r>
            <a:endParaRPr/>
          </a:p>
          <a:p>
            <a:pPr indent="0" lvl="0" marL="0" rtl="0" algn="l">
              <a:spcBef>
                <a:spcPts val="0"/>
              </a:spcBef>
              <a:spcAft>
                <a:spcPts val="0"/>
              </a:spcAft>
              <a:buNone/>
            </a:pPr>
            <a:r>
              <a:rPr lang="fr"/>
              <a:t>Après cela, il faut accepter les clés des différents hôte. Pour chaque client un fichier client.sls est créer, avec pour chaque machine, une ip, une version, et un parametre pour savoir si la machine est supervisé ou non.</a:t>
            </a:r>
            <a:endParaRPr/>
          </a:p>
          <a:p>
            <a:pPr indent="0" lvl="0" marL="0" rtl="0" algn="l">
              <a:spcBef>
                <a:spcPts val="0"/>
              </a:spcBef>
              <a:spcAft>
                <a:spcPts val="0"/>
              </a:spcAft>
              <a:buNone/>
            </a:pPr>
            <a:r>
              <a:rPr lang="fr"/>
              <a:t>Vous pouvez voir ici une capture d’écran d’un fichier client, contenant ces informations.</a:t>
            </a:r>
            <a:endParaRPr/>
          </a:p>
          <a:p>
            <a:pPr indent="0" lvl="0" marL="0" rtl="0" algn="l">
              <a:spcBef>
                <a:spcPts val="0"/>
              </a:spcBef>
              <a:spcAft>
                <a:spcPts val="0"/>
              </a:spcAft>
              <a:buNone/>
            </a:pPr>
            <a:r>
              <a:rPr lang="fr"/>
              <a:t>Pour importer les machines, il suffit d’utiliser la commande zabbix-import “expression”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95410b96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95410b96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 template est associé à un hôte, en fonction de ses caractéristique. Par exemple si la machine supervisée est une machine windows, le template windows lui sera affecté.</a:t>
            </a:r>
            <a:endParaRPr/>
          </a:p>
          <a:p>
            <a:pPr indent="0" lvl="0" marL="0" rtl="0" algn="l">
              <a:spcBef>
                <a:spcPts val="0"/>
              </a:spcBef>
              <a:spcAft>
                <a:spcPts val="0"/>
              </a:spcAft>
              <a:buNone/>
            </a:pPr>
            <a:r>
              <a:rPr lang="fr"/>
              <a:t>Un template regroupe des triggers, et des dépendances. Un tigger, ou déclencheur est défini comme une expression logique et représente l'état du système. Il est actualisé chaque fois que le serveur reçoit une nouvelle valeur.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95410b96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95410b96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Comme chaque hote dépénd d’un proxy, si celui ci tombe en panne, ou et déconnecté du reseau, plus aucune information est remonté au serveur.</a:t>
            </a:r>
            <a:endParaRPr/>
          </a:p>
          <a:p>
            <a:pPr indent="0" lvl="0" marL="0" rtl="0" algn="l">
              <a:spcBef>
                <a:spcPts val="0"/>
              </a:spcBef>
              <a:spcAft>
                <a:spcPts val="0"/>
              </a:spcAft>
              <a:buNone/>
            </a:pPr>
            <a:r>
              <a:rPr lang="fr"/>
              <a:t>Celui ci considere donc tous les hôtes dépendants du proxy hors ligne. Ceci créer donc beaucoup de fausses alertes. Il faut donc réussir a corriger cela.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Projet en Entreprise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Dreyer Mathieu</a:t>
            </a:r>
            <a:endParaRPr/>
          </a:p>
          <a:p>
            <a:pPr indent="0" lvl="0" marL="0" rtl="0" algn="l">
              <a:spcBef>
                <a:spcPts val="0"/>
              </a:spcBef>
              <a:spcAft>
                <a:spcPts val="0"/>
              </a:spcAft>
              <a:buNone/>
            </a:pPr>
            <a:r>
              <a:rPr lang="fr"/>
              <a:t>Maître d’apprentissage : Rémi Santato</a:t>
            </a:r>
            <a:endParaRPr/>
          </a:p>
          <a:p>
            <a:pPr indent="0" lvl="0" marL="0" rtl="0" algn="l">
              <a:spcBef>
                <a:spcPts val="0"/>
              </a:spcBef>
              <a:spcAft>
                <a:spcPts val="0"/>
              </a:spcAft>
              <a:buNone/>
            </a:pPr>
            <a:r>
              <a:rPr lang="fr"/>
              <a:t>Encadrant universitaire : Olivier Airaud</a:t>
            </a:r>
            <a:endParaRPr/>
          </a:p>
          <a:p>
            <a:pPr indent="0" lvl="0" marL="0" rtl="0" algn="l">
              <a:spcBef>
                <a:spcPts val="0"/>
              </a:spcBef>
              <a:spcAft>
                <a:spcPts val="0"/>
              </a:spcAft>
              <a:buNone/>
            </a:pPr>
            <a:r>
              <a:t/>
            </a:r>
            <a:endParaRPr/>
          </a:p>
        </p:txBody>
      </p:sp>
      <p:sp>
        <p:nvSpPr>
          <p:cNvPr id="136" name="Google Shape;13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Solutions possibles face au problème</a:t>
            </a:r>
            <a:endParaRPr/>
          </a:p>
        </p:txBody>
      </p:sp>
      <p:sp>
        <p:nvSpPr>
          <p:cNvPr id="224" name="Google Shape;224;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Fixer les triggers avec des </a:t>
            </a:r>
            <a:r>
              <a:rPr lang="fr"/>
              <a:t>dépendances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fr"/>
              <a:t>Création de plusieurs templates, un pour les proxy, et un pour chaque client. </a:t>
            </a:r>
            <a:endParaRPr/>
          </a:p>
        </p:txBody>
      </p:sp>
      <p:sp>
        <p:nvSpPr>
          <p:cNvPr id="225" name="Google Shape;22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Test de la solution</a:t>
            </a:r>
            <a:endParaRPr/>
          </a:p>
        </p:txBody>
      </p:sp>
      <p:sp>
        <p:nvSpPr>
          <p:cNvPr id="231" name="Google Shape;231;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Test avec des hôtes fictifs.</a:t>
            </a:r>
            <a:endParaRPr/>
          </a:p>
          <a:p>
            <a:pPr indent="0" lvl="0" marL="0" rtl="0" algn="l">
              <a:spcBef>
                <a:spcPts val="1600"/>
              </a:spcBef>
              <a:spcAft>
                <a:spcPts val="0"/>
              </a:spcAft>
              <a:buNone/>
            </a:pPr>
            <a:r>
              <a:rPr lang="fr"/>
              <a:t>Une fois que cette solution est fonctionnelle, des tests ont été effectués sur des machines réelles.</a:t>
            </a:r>
            <a:endParaRPr/>
          </a:p>
          <a:p>
            <a:pPr indent="0" lvl="0" marL="0" rtl="0" algn="l">
              <a:spcBef>
                <a:spcPts val="1600"/>
              </a:spcBef>
              <a:spcAft>
                <a:spcPts val="0"/>
              </a:spcAft>
              <a:buNone/>
            </a:pPr>
            <a:r>
              <a:rPr lang="fr"/>
              <a:t>Conclusion sur la solution :</a:t>
            </a:r>
            <a:endParaRPr/>
          </a:p>
          <a:p>
            <a:pPr indent="0" lvl="0" marL="0" rtl="0" algn="l">
              <a:spcBef>
                <a:spcPts val="1600"/>
              </a:spcBef>
              <a:spcAft>
                <a:spcPts val="0"/>
              </a:spcAft>
              <a:buNone/>
            </a:pPr>
            <a:r>
              <a:rPr lang="fr"/>
              <a:t>Long à mettre en place.</a:t>
            </a:r>
            <a:endParaRPr/>
          </a:p>
          <a:p>
            <a:pPr indent="0" lvl="0" marL="0" rtl="0" algn="l">
              <a:spcBef>
                <a:spcPts val="1600"/>
              </a:spcBef>
              <a:spcAft>
                <a:spcPts val="1600"/>
              </a:spcAft>
              <a:buNone/>
            </a:pPr>
            <a:r>
              <a:t/>
            </a:r>
            <a:endParaRPr/>
          </a:p>
        </p:txBody>
      </p:sp>
      <p:sp>
        <p:nvSpPr>
          <p:cNvPr id="232" name="Google Shape;23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Automatisation de la solution</a:t>
            </a:r>
            <a:endParaRPr/>
          </a:p>
        </p:txBody>
      </p:sp>
      <p:sp>
        <p:nvSpPr>
          <p:cNvPr id="238" name="Google Shape;238;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Via le script zabbix-import.</a:t>
            </a:r>
            <a:endParaRPr/>
          </a:p>
          <a:p>
            <a:pPr indent="0" lvl="0" marL="0" rtl="0" algn="l">
              <a:spcBef>
                <a:spcPts val="1600"/>
              </a:spcBef>
              <a:spcAft>
                <a:spcPts val="0"/>
              </a:spcAft>
              <a:buNone/>
            </a:pPr>
            <a:r>
              <a:rPr lang="fr"/>
              <a:t>Utilisation de template Jinja.</a:t>
            </a:r>
            <a:endParaRPr/>
          </a:p>
          <a:p>
            <a:pPr indent="0" lvl="0" marL="0" rtl="0" algn="l">
              <a:spcBef>
                <a:spcPts val="1600"/>
              </a:spcBef>
              <a:spcAft>
                <a:spcPts val="1600"/>
              </a:spcAft>
              <a:buNone/>
            </a:pPr>
            <a:r>
              <a:t/>
            </a:r>
            <a:endParaRPr/>
          </a:p>
        </p:txBody>
      </p:sp>
      <p:sp>
        <p:nvSpPr>
          <p:cNvPr id="239" name="Google Shape;23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40" name="Google Shape;240;p24"/>
          <p:cNvPicPr preferRelativeResize="0"/>
          <p:nvPr/>
        </p:nvPicPr>
        <p:blipFill>
          <a:blip r:embed="rId3">
            <a:alphaModFix/>
          </a:blip>
          <a:stretch>
            <a:fillRect/>
          </a:stretch>
        </p:blipFill>
        <p:spPr>
          <a:xfrm>
            <a:off x="1297500" y="2571750"/>
            <a:ext cx="6940575" cy="359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Vérification de la solution</a:t>
            </a:r>
            <a:endParaRPr/>
          </a:p>
        </p:txBody>
      </p:sp>
      <p:sp>
        <p:nvSpPr>
          <p:cNvPr id="246" name="Google Shape;246;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Validation de la solution par mon maître d’apprentissage.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fr"/>
              <a:t>Cette solution est modifiable, donc elle pourra s’adapter aux </a:t>
            </a:r>
            <a:r>
              <a:rPr lang="fr"/>
              <a:t>différents</a:t>
            </a:r>
            <a:r>
              <a:rPr lang="fr"/>
              <a:t> besoins.</a:t>
            </a:r>
            <a:endParaRPr/>
          </a:p>
        </p:txBody>
      </p:sp>
      <p:sp>
        <p:nvSpPr>
          <p:cNvPr id="247" name="Google Shape;247;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6"/>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Merci de votre attention</a:t>
            </a:r>
            <a:endParaRPr/>
          </a:p>
        </p:txBody>
      </p:sp>
      <p:sp>
        <p:nvSpPr>
          <p:cNvPr id="253" name="Google Shape;253;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Présentation de l’entreprise</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3" name="Google Shape;143;p14"/>
          <p:cNvPicPr preferRelativeResize="0"/>
          <p:nvPr/>
        </p:nvPicPr>
        <p:blipFill>
          <a:blip r:embed="rId3">
            <a:alphaModFix/>
          </a:blip>
          <a:stretch>
            <a:fillRect/>
          </a:stretch>
        </p:blipFill>
        <p:spPr>
          <a:xfrm>
            <a:off x="5022395" y="1480225"/>
            <a:ext cx="3496852" cy="3085849"/>
          </a:xfrm>
          <a:prstGeom prst="rect">
            <a:avLst/>
          </a:prstGeom>
          <a:noFill/>
          <a:ln>
            <a:noFill/>
          </a:ln>
        </p:spPr>
      </p:pic>
      <p:sp>
        <p:nvSpPr>
          <p:cNvPr id="144" name="Google Shape;14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45" name="Google Shape;145;p14"/>
          <p:cNvSpPr/>
          <p:nvPr/>
        </p:nvSpPr>
        <p:spPr>
          <a:xfrm>
            <a:off x="1729429" y="2165674"/>
            <a:ext cx="770100" cy="735900"/>
          </a:xfrm>
          <a:prstGeom prst="ellipse">
            <a:avLst/>
          </a:prstGeom>
          <a:noFill/>
          <a:ln cap="flat" cmpd="sng" w="19050">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1729429" y="2977997"/>
            <a:ext cx="770100" cy="735900"/>
          </a:xfrm>
          <a:prstGeom prst="ellipse">
            <a:avLst/>
          </a:prstGeom>
          <a:noFill/>
          <a:ln cap="flat" cmpd="sng" w="19050">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2582852" y="2165674"/>
            <a:ext cx="770100" cy="735900"/>
          </a:xfrm>
          <a:prstGeom prst="ellipse">
            <a:avLst/>
          </a:prstGeom>
          <a:noFill/>
          <a:ln cap="flat" cmpd="sng" w="19050">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2582852" y="2977997"/>
            <a:ext cx="770100" cy="735900"/>
          </a:xfrm>
          <a:prstGeom prst="ellipse">
            <a:avLst/>
          </a:prstGeom>
          <a:noFill/>
          <a:ln cap="flat" cmpd="sng" w="19050">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49" name="Google Shape;149;p14"/>
          <p:cNvSpPr txBox="1"/>
          <p:nvPr/>
        </p:nvSpPr>
        <p:spPr>
          <a:xfrm>
            <a:off x="185224" y="2385409"/>
            <a:ext cx="1373700" cy="205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fr" sz="1500">
                <a:solidFill>
                  <a:srgbClr val="FFFFFF"/>
                </a:solidFill>
                <a:latin typeface="Trebuchet MS"/>
                <a:ea typeface="Trebuchet MS"/>
                <a:cs typeface="Trebuchet MS"/>
                <a:sym typeface="Trebuchet MS"/>
              </a:rPr>
              <a:t>Serveur</a:t>
            </a:r>
            <a:endParaRPr b="1" sz="1500">
              <a:solidFill>
                <a:srgbClr val="FFFFFF"/>
              </a:solidFill>
              <a:latin typeface="Trebuchet MS"/>
              <a:ea typeface="Trebuchet MS"/>
              <a:cs typeface="Trebuchet MS"/>
              <a:sym typeface="Trebuchet MS"/>
            </a:endParaRPr>
          </a:p>
        </p:txBody>
      </p:sp>
      <p:sp>
        <p:nvSpPr>
          <p:cNvPr id="150" name="Google Shape;150;p14"/>
          <p:cNvSpPr txBox="1"/>
          <p:nvPr/>
        </p:nvSpPr>
        <p:spPr>
          <a:xfrm>
            <a:off x="185224" y="3258449"/>
            <a:ext cx="1373700" cy="205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fr" sz="1500">
                <a:solidFill>
                  <a:srgbClr val="FFFFFF"/>
                </a:solidFill>
                <a:latin typeface="Trebuchet MS"/>
                <a:ea typeface="Trebuchet MS"/>
                <a:cs typeface="Trebuchet MS"/>
                <a:sym typeface="Trebuchet MS"/>
              </a:rPr>
              <a:t>Caméra </a:t>
            </a:r>
            <a:r>
              <a:rPr lang="fr" sz="1500">
                <a:solidFill>
                  <a:srgbClr val="FFFFFF"/>
                </a:solidFill>
                <a:latin typeface="Trebuchet MS"/>
                <a:ea typeface="Trebuchet MS"/>
                <a:cs typeface="Trebuchet MS"/>
                <a:sym typeface="Trebuchet MS"/>
              </a:rPr>
              <a:t>de surveillance</a:t>
            </a:r>
            <a:endParaRPr b="1" sz="1500">
              <a:solidFill>
                <a:srgbClr val="FFFFFF"/>
              </a:solidFill>
              <a:latin typeface="Trebuchet MS"/>
              <a:ea typeface="Trebuchet MS"/>
              <a:cs typeface="Trebuchet MS"/>
              <a:sym typeface="Trebuchet MS"/>
            </a:endParaRPr>
          </a:p>
        </p:txBody>
      </p:sp>
      <p:sp>
        <p:nvSpPr>
          <p:cNvPr id="151" name="Google Shape;151;p14"/>
          <p:cNvSpPr txBox="1"/>
          <p:nvPr/>
        </p:nvSpPr>
        <p:spPr>
          <a:xfrm>
            <a:off x="3561667" y="2385409"/>
            <a:ext cx="1373700" cy="20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500">
                <a:solidFill>
                  <a:srgbClr val="FFFFFF"/>
                </a:solidFill>
                <a:latin typeface="Trebuchet MS"/>
                <a:ea typeface="Trebuchet MS"/>
                <a:cs typeface="Trebuchet MS"/>
                <a:sym typeface="Trebuchet MS"/>
              </a:rPr>
              <a:t>Pare-feu</a:t>
            </a:r>
            <a:endParaRPr b="1" sz="1500">
              <a:solidFill>
                <a:srgbClr val="FFFFFF"/>
              </a:solidFill>
              <a:latin typeface="Trebuchet MS"/>
              <a:ea typeface="Trebuchet MS"/>
              <a:cs typeface="Trebuchet MS"/>
              <a:sym typeface="Trebuchet MS"/>
            </a:endParaRPr>
          </a:p>
        </p:txBody>
      </p:sp>
      <p:sp>
        <p:nvSpPr>
          <p:cNvPr id="152" name="Google Shape;152;p14"/>
          <p:cNvSpPr txBox="1"/>
          <p:nvPr/>
        </p:nvSpPr>
        <p:spPr>
          <a:xfrm>
            <a:off x="3561667" y="3258449"/>
            <a:ext cx="1373700" cy="20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fr" sz="1500">
                <a:solidFill>
                  <a:srgbClr val="FFFFFF"/>
                </a:solidFill>
                <a:latin typeface="Trebuchet MS"/>
                <a:ea typeface="Trebuchet MS"/>
                <a:cs typeface="Trebuchet MS"/>
                <a:sym typeface="Trebuchet MS"/>
              </a:rPr>
              <a:t>Supervision </a:t>
            </a:r>
            <a:endParaRPr b="1" sz="1500">
              <a:solidFill>
                <a:srgbClr val="FFFFFF"/>
              </a:solidFill>
              <a:latin typeface="Trebuchet MS"/>
              <a:ea typeface="Trebuchet MS"/>
              <a:cs typeface="Trebuchet MS"/>
              <a:sym typeface="Trebuchet MS"/>
            </a:endParaRPr>
          </a:p>
        </p:txBody>
      </p:sp>
      <p:grpSp>
        <p:nvGrpSpPr>
          <p:cNvPr id="153" name="Google Shape;153;p14"/>
          <p:cNvGrpSpPr/>
          <p:nvPr/>
        </p:nvGrpSpPr>
        <p:grpSpPr>
          <a:xfrm>
            <a:off x="2874979" y="2393679"/>
            <a:ext cx="196597" cy="280111"/>
            <a:chOff x="7735888" y="1514475"/>
            <a:chExt cx="3201900" cy="4771913"/>
          </a:xfrm>
        </p:grpSpPr>
        <p:sp>
          <p:nvSpPr>
            <p:cNvPr id="154" name="Google Shape;154;p14"/>
            <p:cNvSpPr/>
            <p:nvPr/>
          </p:nvSpPr>
          <p:spPr>
            <a:xfrm>
              <a:off x="8294688" y="1514475"/>
              <a:ext cx="2084400" cy="1623900"/>
            </a:xfrm>
            <a:custGeom>
              <a:rect b="b" l="l" r="r" t="t"/>
              <a:pathLst>
                <a:path extrusionOk="0" h="120000" w="120000">
                  <a:moveTo>
                    <a:pt x="60000" y="0"/>
                  </a:moveTo>
                  <a:lnTo>
                    <a:pt x="65437" y="293"/>
                  </a:lnTo>
                  <a:lnTo>
                    <a:pt x="70738" y="1290"/>
                  </a:lnTo>
                  <a:lnTo>
                    <a:pt x="75902" y="2756"/>
                  </a:lnTo>
                  <a:lnTo>
                    <a:pt x="80929" y="4809"/>
                  </a:lnTo>
                  <a:lnTo>
                    <a:pt x="85681" y="7390"/>
                  </a:lnTo>
                  <a:lnTo>
                    <a:pt x="90251" y="10498"/>
                  </a:lnTo>
                  <a:lnTo>
                    <a:pt x="94592" y="14076"/>
                  </a:lnTo>
                  <a:lnTo>
                    <a:pt x="98568" y="18064"/>
                  </a:lnTo>
                  <a:lnTo>
                    <a:pt x="102406" y="22521"/>
                  </a:lnTo>
                  <a:lnTo>
                    <a:pt x="105833" y="27331"/>
                  </a:lnTo>
                  <a:lnTo>
                    <a:pt x="108987" y="32609"/>
                  </a:lnTo>
                  <a:lnTo>
                    <a:pt x="111774" y="38123"/>
                  </a:lnTo>
                  <a:lnTo>
                    <a:pt x="114150" y="43929"/>
                  </a:lnTo>
                  <a:lnTo>
                    <a:pt x="116252" y="50087"/>
                  </a:lnTo>
                  <a:lnTo>
                    <a:pt x="117852" y="56539"/>
                  </a:lnTo>
                  <a:lnTo>
                    <a:pt x="118994" y="63049"/>
                  </a:lnTo>
                  <a:lnTo>
                    <a:pt x="119771" y="69853"/>
                  </a:lnTo>
                  <a:lnTo>
                    <a:pt x="120000" y="76950"/>
                  </a:lnTo>
                  <a:lnTo>
                    <a:pt x="120000" y="120000"/>
                  </a:lnTo>
                  <a:lnTo>
                    <a:pt x="102406" y="120000"/>
                  </a:lnTo>
                  <a:lnTo>
                    <a:pt x="102406" y="76950"/>
                  </a:lnTo>
                  <a:lnTo>
                    <a:pt x="102178" y="70967"/>
                  </a:lnTo>
                  <a:lnTo>
                    <a:pt x="101401" y="65278"/>
                  </a:lnTo>
                  <a:lnTo>
                    <a:pt x="100258" y="59706"/>
                  </a:lnTo>
                  <a:lnTo>
                    <a:pt x="98659" y="54486"/>
                  </a:lnTo>
                  <a:lnTo>
                    <a:pt x="96603" y="49501"/>
                  </a:lnTo>
                  <a:lnTo>
                    <a:pt x="94272" y="44750"/>
                  </a:lnTo>
                  <a:lnTo>
                    <a:pt x="91485" y="40469"/>
                  </a:lnTo>
                  <a:lnTo>
                    <a:pt x="88423" y="36539"/>
                  </a:lnTo>
                  <a:lnTo>
                    <a:pt x="84996" y="33020"/>
                  </a:lnTo>
                  <a:lnTo>
                    <a:pt x="81431" y="29912"/>
                  </a:lnTo>
                  <a:lnTo>
                    <a:pt x="77501" y="27331"/>
                  </a:lnTo>
                  <a:lnTo>
                    <a:pt x="73434" y="25337"/>
                  </a:lnTo>
                  <a:lnTo>
                    <a:pt x="69093" y="23695"/>
                  </a:lnTo>
                  <a:lnTo>
                    <a:pt x="64569" y="22873"/>
                  </a:lnTo>
                  <a:lnTo>
                    <a:pt x="60000" y="22521"/>
                  </a:lnTo>
                  <a:lnTo>
                    <a:pt x="55430" y="22873"/>
                  </a:lnTo>
                  <a:lnTo>
                    <a:pt x="50906" y="23695"/>
                  </a:lnTo>
                  <a:lnTo>
                    <a:pt x="46565" y="25337"/>
                  </a:lnTo>
                  <a:lnTo>
                    <a:pt x="42498" y="27331"/>
                  </a:lnTo>
                  <a:lnTo>
                    <a:pt x="38568" y="29912"/>
                  </a:lnTo>
                  <a:lnTo>
                    <a:pt x="35003" y="33020"/>
                  </a:lnTo>
                  <a:lnTo>
                    <a:pt x="31576" y="36539"/>
                  </a:lnTo>
                  <a:lnTo>
                    <a:pt x="28514" y="40469"/>
                  </a:lnTo>
                  <a:lnTo>
                    <a:pt x="25773" y="44750"/>
                  </a:lnTo>
                  <a:lnTo>
                    <a:pt x="23442" y="49501"/>
                  </a:lnTo>
                  <a:lnTo>
                    <a:pt x="21340" y="54486"/>
                  </a:lnTo>
                  <a:lnTo>
                    <a:pt x="19741" y="59706"/>
                  </a:lnTo>
                  <a:lnTo>
                    <a:pt x="18598" y="65278"/>
                  </a:lnTo>
                  <a:lnTo>
                    <a:pt x="17821" y="70967"/>
                  </a:lnTo>
                  <a:lnTo>
                    <a:pt x="17593" y="76950"/>
                  </a:lnTo>
                  <a:lnTo>
                    <a:pt x="17593" y="120000"/>
                  </a:lnTo>
                  <a:lnTo>
                    <a:pt x="0" y="120000"/>
                  </a:lnTo>
                  <a:lnTo>
                    <a:pt x="0" y="76950"/>
                  </a:lnTo>
                  <a:lnTo>
                    <a:pt x="274" y="69853"/>
                  </a:lnTo>
                  <a:lnTo>
                    <a:pt x="1005" y="63049"/>
                  </a:lnTo>
                  <a:lnTo>
                    <a:pt x="2193" y="56539"/>
                  </a:lnTo>
                  <a:lnTo>
                    <a:pt x="3747" y="50087"/>
                  </a:lnTo>
                  <a:lnTo>
                    <a:pt x="5849" y="43929"/>
                  </a:lnTo>
                  <a:lnTo>
                    <a:pt x="8271" y="38123"/>
                  </a:lnTo>
                  <a:lnTo>
                    <a:pt x="11012" y="32609"/>
                  </a:lnTo>
                  <a:lnTo>
                    <a:pt x="14166" y="27331"/>
                  </a:lnTo>
                  <a:lnTo>
                    <a:pt x="17593" y="22521"/>
                  </a:lnTo>
                  <a:lnTo>
                    <a:pt x="21431" y="18064"/>
                  </a:lnTo>
                  <a:lnTo>
                    <a:pt x="25407" y="14076"/>
                  </a:lnTo>
                  <a:lnTo>
                    <a:pt x="29748" y="10498"/>
                  </a:lnTo>
                  <a:lnTo>
                    <a:pt x="34318" y="7390"/>
                  </a:lnTo>
                  <a:lnTo>
                    <a:pt x="39070" y="4809"/>
                  </a:lnTo>
                  <a:lnTo>
                    <a:pt x="44097" y="2756"/>
                  </a:lnTo>
                  <a:lnTo>
                    <a:pt x="49261" y="1290"/>
                  </a:lnTo>
                  <a:lnTo>
                    <a:pt x="54607" y="293"/>
                  </a:lnTo>
                  <a:lnTo>
                    <a:pt x="6000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55" name="Google Shape;155;p14"/>
            <p:cNvSpPr/>
            <p:nvPr/>
          </p:nvSpPr>
          <p:spPr>
            <a:xfrm>
              <a:off x="7735888" y="3443288"/>
              <a:ext cx="3201900" cy="2843100"/>
            </a:xfrm>
            <a:custGeom>
              <a:rect b="b" l="l" r="r" t="t"/>
              <a:pathLst>
                <a:path extrusionOk="0" h="120000" w="120000">
                  <a:moveTo>
                    <a:pt x="76598" y="41206"/>
                  </a:moveTo>
                  <a:lnTo>
                    <a:pt x="55270" y="65192"/>
                  </a:lnTo>
                  <a:lnTo>
                    <a:pt x="40961" y="49078"/>
                  </a:lnTo>
                  <a:lnTo>
                    <a:pt x="32870" y="58157"/>
                  </a:lnTo>
                  <a:lnTo>
                    <a:pt x="55270" y="83383"/>
                  </a:lnTo>
                  <a:lnTo>
                    <a:pt x="84690" y="50284"/>
                  </a:lnTo>
                  <a:lnTo>
                    <a:pt x="76598" y="41206"/>
                  </a:lnTo>
                  <a:close/>
                  <a:moveTo>
                    <a:pt x="0" y="0"/>
                  </a:moveTo>
                  <a:lnTo>
                    <a:pt x="120000" y="0"/>
                  </a:lnTo>
                  <a:lnTo>
                    <a:pt x="120000" y="119999"/>
                  </a:lnTo>
                  <a:lnTo>
                    <a:pt x="0" y="119999"/>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56" name="Google Shape;156;p14"/>
          <p:cNvGrpSpPr/>
          <p:nvPr/>
        </p:nvGrpSpPr>
        <p:grpSpPr>
          <a:xfrm>
            <a:off x="1959584" y="2385215"/>
            <a:ext cx="310318" cy="296172"/>
            <a:chOff x="414338" y="3284538"/>
            <a:chExt cx="2978100" cy="2979600"/>
          </a:xfrm>
        </p:grpSpPr>
        <p:sp>
          <p:nvSpPr>
            <p:cNvPr id="157" name="Google Shape;157;p14"/>
            <p:cNvSpPr/>
            <p:nvPr/>
          </p:nvSpPr>
          <p:spPr>
            <a:xfrm>
              <a:off x="1217613" y="4897438"/>
              <a:ext cx="55500" cy="34800"/>
            </a:xfrm>
            <a:custGeom>
              <a:rect b="b" l="l" r="r" t="t"/>
              <a:pathLst>
                <a:path extrusionOk="0" h="120000" w="120000">
                  <a:moveTo>
                    <a:pt x="36000" y="0"/>
                  </a:moveTo>
                  <a:lnTo>
                    <a:pt x="56571" y="8000"/>
                  </a:lnTo>
                  <a:lnTo>
                    <a:pt x="75428" y="21333"/>
                  </a:lnTo>
                  <a:lnTo>
                    <a:pt x="89142" y="40000"/>
                  </a:lnTo>
                  <a:lnTo>
                    <a:pt x="102857" y="61333"/>
                  </a:lnTo>
                  <a:lnTo>
                    <a:pt x="116571" y="82666"/>
                  </a:lnTo>
                  <a:lnTo>
                    <a:pt x="118285" y="90666"/>
                  </a:lnTo>
                  <a:lnTo>
                    <a:pt x="120000" y="96000"/>
                  </a:lnTo>
                  <a:lnTo>
                    <a:pt x="120000" y="104000"/>
                  </a:lnTo>
                  <a:lnTo>
                    <a:pt x="118285" y="112000"/>
                  </a:lnTo>
                  <a:lnTo>
                    <a:pt x="114857" y="117333"/>
                  </a:lnTo>
                  <a:lnTo>
                    <a:pt x="109714" y="120000"/>
                  </a:lnTo>
                  <a:lnTo>
                    <a:pt x="104571" y="120000"/>
                  </a:lnTo>
                  <a:lnTo>
                    <a:pt x="97714" y="120000"/>
                  </a:lnTo>
                  <a:lnTo>
                    <a:pt x="68571" y="93333"/>
                  </a:lnTo>
                  <a:lnTo>
                    <a:pt x="39428" y="69333"/>
                  </a:lnTo>
                  <a:lnTo>
                    <a:pt x="5142" y="37333"/>
                  </a:lnTo>
                  <a:lnTo>
                    <a:pt x="1714" y="32000"/>
                  </a:lnTo>
                  <a:lnTo>
                    <a:pt x="0" y="26666"/>
                  </a:lnTo>
                  <a:lnTo>
                    <a:pt x="0" y="18666"/>
                  </a:lnTo>
                  <a:lnTo>
                    <a:pt x="1714" y="13333"/>
                  </a:lnTo>
                  <a:lnTo>
                    <a:pt x="5142" y="8000"/>
                  </a:lnTo>
                  <a:lnTo>
                    <a:pt x="10285" y="5333"/>
                  </a:lnTo>
                  <a:lnTo>
                    <a:pt x="3600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58" name="Google Shape;158;p14"/>
            <p:cNvSpPr/>
            <p:nvPr/>
          </p:nvSpPr>
          <p:spPr>
            <a:xfrm>
              <a:off x="1524000" y="3884613"/>
              <a:ext cx="501600" cy="293700"/>
            </a:xfrm>
            <a:custGeom>
              <a:rect b="b" l="l" r="r" t="t"/>
              <a:pathLst>
                <a:path extrusionOk="0" h="120000" w="120000">
                  <a:moveTo>
                    <a:pt x="85904" y="0"/>
                  </a:moveTo>
                  <a:lnTo>
                    <a:pt x="90666" y="322"/>
                  </a:lnTo>
                  <a:lnTo>
                    <a:pt x="95238" y="1935"/>
                  </a:lnTo>
                  <a:lnTo>
                    <a:pt x="99428" y="5161"/>
                  </a:lnTo>
                  <a:lnTo>
                    <a:pt x="103619" y="10645"/>
                  </a:lnTo>
                  <a:lnTo>
                    <a:pt x="105904" y="13548"/>
                  </a:lnTo>
                  <a:lnTo>
                    <a:pt x="108952" y="15161"/>
                  </a:lnTo>
                  <a:lnTo>
                    <a:pt x="112380" y="16129"/>
                  </a:lnTo>
                  <a:lnTo>
                    <a:pt x="116000" y="17419"/>
                  </a:lnTo>
                  <a:lnTo>
                    <a:pt x="119428" y="18387"/>
                  </a:lnTo>
                  <a:lnTo>
                    <a:pt x="120000" y="24516"/>
                  </a:lnTo>
                  <a:lnTo>
                    <a:pt x="119619" y="30000"/>
                  </a:lnTo>
                  <a:lnTo>
                    <a:pt x="118095" y="35483"/>
                  </a:lnTo>
                  <a:lnTo>
                    <a:pt x="115238" y="40645"/>
                  </a:lnTo>
                  <a:lnTo>
                    <a:pt x="113714" y="43548"/>
                  </a:lnTo>
                  <a:lnTo>
                    <a:pt x="112190" y="47096"/>
                  </a:lnTo>
                  <a:lnTo>
                    <a:pt x="111428" y="51290"/>
                  </a:lnTo>
                  <a:lnTo>
                    <a:pt x="110857" y="54838"/>
                  </a:lnTo>
                  <a:lnTo>
                    <a:pt x="110666" y="60322"/>
                  </a:lnTo>
                  <a:lnTo>
                    <a:pt x="109714" y="64516"/>
                  </a:lnTo>
                  <a:lnTo>
                    <a:pt x="108380" y="68387"/>
                  </a:lnTo>
                  <a:lnTo>
                    <a:pt x="106666" y="71612"/>
                  </a:lnTo>
                  <a:lnTo>
                    <a:pt x="104571" y="74516"/>
                  </a:lnTo>
                  <a:lnTo>
                    <a:pt x="102476" y="77096"/>
                  </a:lnTo>
                  <a:lnTo>
                    <a:pt x="100190" y="80000"/>
                  </a:lnTo>
                  <a:lnTo>
                    <a:pt x="100000" y="80000"/>
                  </a:lnTo>
                  <a:lnTo>
                    <a:pt x="99619" y="80000"/>
                  </a:lnTo>
                  <a:lnTo>
                    <a:pt x="99238" y="80000"/>
                  </a:lnTo>
                  <a:lnTo>
                    <a:pt x="98666" y="80000"/>
                  </a:lnTo>
                  <a:lnTo>
                    <a:pt x="95047" y="84838"/>
                  </a:lnTo>
                  <a:lnTo>
                    <a:pt x="90857" y="89354"/>
                  </a:lnTo>
                  <a:lnTo>
                    <a:pt x="86857" y="92580"/>
                  </a:lnTo>
                  <a:lnTo>
                    <a:pt x="82476" y="95161"/>
                  </a:lnTo>
                  <a:lnTo>
                    <a:pt x="77904" y="96774"/>
                  </a:lnTo>
                  <a:lnTo>
                    <a:pt x="72571" y="97096"/>
                  </a:lnTo>
                  <a:lnTo>
                    <a:pt x="70857" y="97741"/>
                  </a:lnTo>
                  <a:lnTo>
                    <a:pt x="68952" y="100322"/>
                  </a:lnTo>
                  <a:lnTo>
                    <a:pt x="67047" y="104193"/>
                  </a:lnTo>
                  <a:lnTo>
                    <a:pt x="65142" y="108387"/>
                  </a:lnTo>
                  <a:lnTo>
                    <a:pt x="64000" y="112580"/>
                  </a:lnTo>
                  <a:lnTo>
                    <a:pt x="62666" y="116451"/>
                  </a:lnTo>
                  <a:lnTo>
                    <a:pt x="61142" y="118709"/>
                  </a:lnTo>
                  <a:lnTo>
                    <a:pt x="59428" y="120000"/>
                  </a:lnTo>
                  <a:lnTo>
                    <a:pt x="57523" y="119677"/>
                  </a:lnTo>
                  <a:lnTo>
                    <a:pt x="55809" y="118709"/>
                  </a:lnTo>
                  <a:lnTo>
                    <a:pt x="54476" y="117419"/>
                  </a:lnTo>
                  <a:lnTo>
                    <a:pt x="52190" y="114838"/>
                  </a:lnTo>
                  <a:lnTo>
                    <a:pt x="49904" y="112258"/>
                  </a:lnTo>
                  <a:lnTo>
                    <a:pt x="47809" y="108709"/>
                  </a:lnTo>
                  <a:lnTo>
                    <a:pt x="46285" y="104838"/>
                  </a:lnTo>
                  <a:lnTo>
                    <a:pt x="45333" y="100000"/>
                  </a:lnTo>
                  <a:lnTo>
                    <a:pt x="45333" y="94193"/>
                  </a:lnTo>
                  <a:lnTo>
                    <a:pt x="45714" y="82258"/>
                  </a:lnTo>
                  <a:lnTo>
                    <a:pt x="45333" y="70645"/>
                  </a:lnTo>
                  <a:lnTo>
                    <a:pt x="44952" y="62903"/>
                  </a:lnTo>
                  <a:lnTo>
                    <a:pt x="44190" y="56451"/>
                  </a:lnTo>
                  <a:lnTo>
                    <a:pt x="42666" y="50967"/>
                  </a:lnTo>
                  <a:lnTo>
                    <a:pt x="40380" y="46774"/>
                  </a:lnTo>
                  <a:lnTo>
                    <a:pt x="37333" y="43548"/>
                  </a:lnTo>
                  <a:lnTo>
                    <a:pt x="33714" y="41290"/>
                  </a:lnTo>
                  <a:lnTo>
                    <a:pt x="29333" y="40000"/>
                  </a:lnTo>
                  <a:lnTo>
                    <a:pt x="28571" y="40000"/>
                  </a:lnTo>
                  <a:lnTo>
                    <a:pt x="28000" y="40000"/>
                  </a:lnTo>
                  <a:lnTo>
                    <a:pt x="27428" y="39354"/>
                  </a:lnTo>
                  <a:lnTo>
                    <a:pt x="26666" y="39354"/>
                  </a:lnTo>
                  <a:lnTo>
                    <a:pt x="26285" y="38709"/>
                  </a:lnTo>
                  <a:lnTo>
                    <a:pt x="25904" y="38387"/>
                  </a:lnTo>
                  <a:lnTo>
                    <a:pt x="23047" y="32903"/>
                  </a:lnTo>
                  <a:lnTo>
                    <a:pt x="20000" y="28387"/>
                  </a:lnTo>
                  <a:lnTo>
                    <a:pt x="16380" y="25806"/>
                  </a:lnTo>
                  <a:lnTo>
                    <a:pt x="12761" y="23870"/>
                  </a:lnTo>
                  <a:lnTo>
                    <a:pt x="8571" y="23548"/>
                  </a:lnTo>
                  <a:lnTo>
                    <a:pt x="4571" y="23548"/>
                  </a:lnTo>
                  <a:lnTo>
                    <a:pt x="0" y="24838"/>
                  </a:lnTo>
                  <a:lnTo>
                    <a:pt x="2285" y="18387"/>
                  </a:lnTo>
                  <a:lnTo>
                    <a:pt x="4952" y="13548"/>
                  </a:lnTo>
                  <a:lnTo>
                    <a:pt x="7809" y="10322"/>
                  </a:lnTo>
                  <a:lnTo>
                    <a:pt x="11047" y="9032"/>
                  </a:lnTo>
                  <a:lnTo>
                    <a:pt x="14666" y="8387"/>
                  </a:lnTo>
                  <a:lnTo>
                    <a:pt x="29904" y="9354"/>
                  </a:lnTo>
                  <a:lnTo>
                    <a:pt x="44952" y="8387"/>
                  </a:lnTo>
                  <a:lnTo>
                    <a:pt x="49523" y="7096"/>
                  </a:lnTo>
                  <a:lnTo>
                    <a:pt x="54095" y="4838"/>
                  </a:lnTo>
                  <a:lnTo>
                    <a:pt x="58666" y="2258"/>
                  </a:lnTo>
                  <a:lnTo>
                    <a:pt x="61523" y="1290"/>
                  </a:lnTo>
                  <a:lnTo>
                    <a:pt x="64380" y="645"/>
                  </a:lnTo>
                  <a:lnTo>
                    <a:pt x="75238" y="645"/>
                  </a:lnTo>
                  <a:lnTo>
                    <a:pt x="8590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59" name="Google Shape;159;p14"/>
            <p:cNvSpPr/>
            <p:nvPr/>
          </p:nvSpPr>
          <p:spPr>
            <a:xfrm>
              <a:off x="414338" y="3284538"/>
              <a:ext cx="2978100" cy="2979600"/>
            </a:xfrm>
            <a:custGeom>
              <a:rect b="b" l="l" r="r" t="t"/>
              <a:pathLst>
                <a:path extrusionOk="0" h="120000" w="120000">
                  <a:moveTo>
                    <a:pt x="60111" y="21597"/>
                  </a:moveTo>
                  <a:lnTo>
                    <a:pt x="57168" y="21693"/>
                  </a:lnTo>
                  <a:lnTo>
                    <a:pt x="54257" y="22044"/>
                  </a:lnTo>
                  <a:lnTo>
                    <a:pt x="51442" y="22587"/>
                  </a:lnTo>
                  <a:lnTo>
                    <a:pt x="48691" y="23322"/>
                  </a:lnTo>
                  <a:lnTo>
                    <a:pt x="46035" y="24281"/>
                  </a:lnTo>
                  <a:lnTo>
                    <a:pt x="43476" y="25367"/>
                  </a:lnTo>
                  <a:lnTo>
                    <a:pt x="41013" y="26677"/>
                  </a:lnTo>
                  <a:lnTo>
                    <a:pt x="38645" y="28146"/>
                  </a:lnTo>
                  <a:lnTo>
                    <a:pt x="36406" y="29744"/>
                  </a:lnTo>
                  <a:lnTo>
                    <a:pt x="34294" y="31533"/>
                  </a:lnTo>
                  <a:lnTo>
                    <a:pt x="34646" y="31757"/>
                  </a:lnTo>
                  <a:lnTo>
                    <a:pt x="34998" y="32076"/>
                  </a:lnTo>
                  <a:lnTo>
                    <a:pt x="35254" y="32300"/>
                  </a:lnTo>
                  <a:lnTo>
                    <a:pt x="35574" y="32555"/>
                  </a:lnTo>
                  <a:lnTo>
                    <a:pt x="35926" y="32939"/>
                  </a:lnTo>
                  <a:lnTo>
                    <a:pt x="36406" y="32332"/>
                  </a:lnTo>
                  <a:lnTo>
                    <a:pt x="36854" y="31789"/>
                  </a:lnTo>
                  <a:lnTo>
                    <a:pt x="37334" y="31341"/>
                  </a:lnTo>
                  <a:lnTo>
                    <a:pt x="37909" y="31022"/>
                  </a:lnTo>
                  <a:lnTo>
                    <a:pt x="38485" y="30766"/>
                  </a:lnTo>
                  <a:lnTo>
                    <a:pt x="39125" y="30479"/>
                  </a:lnTo>
                  <a:lnTo>
                    <a:pt x="39669" y="30223"/>
                  </a:lnTo>
                  <a:lnTo>
                    <a:pt x="40181" y="29936"/>
                  </a:lnTo>
                  <a:lnTo>
                    <a:pt x="40629" y="29552"/>
                  </a:lnTo>
                  <a:lnTo>
                    <a:pt x="41141" y="29169"/>
                  </a:lnTo>
                  <a:lnTo>
                    <a:pt x="41588" y="28945"/>
                  </a:lnTo>
                  <a:lnTo>
                    <a:pt x="42068" y="28881"/>
                  </a:lnTo>
                  <a:lnTo>
                    <a:pt x="42548" y="28945"/>
                  </a:lnTo>
                  <a:lnTo>
                    <a:pt x="43060" y="29201"/>
                  </a:lnTo>
                  <a:lnTo>
                    <a:pt x="43572" y="29584"/>
                  </a:lnTo>
                  <a:lnTo>
                    <a:pt x="44116" y="30000"/>
                  </a:lnTo>
                  <a:lnTo>
                    <a:pt x="44756" y="30287"/>
                  </a:lnTo>
                  <a:lnTo>
                    <a:pt x="45395" y="30479"/>
                  </a:lnTo>
                  <a:lnTo>
                    <a:pt x="45843" y="30575"/>
                  </a:lnTo>
                  <a:lnTo>
                    <a:pt x="46291" y="30798"/>
                  </a:lnTo>
                  <a:lnTo>
                    <a:pt x="46803" y="31246"/>
                  </a:lnTo>
                  <a:lnTo>
                    <a:pt x="47187" y="31853"/>
                  </a:lnTo>
                  <a:lnTo>
                    <a:pt x="47443" y="32555"/>
                  </a:lnTo>
                  <a:lnTo>
                    <a:pt x="47475" y="33322"/>
                  </a:lnTo>
                  <a:lnTo>
                    <a:pt x="46035" y="34153"/>
                  </a:lnTo>
                  <a:lnTo>
                    <a:pt x="45875" y="34376"/>
                  </a:lnTo>
                  <a:lnTo>
                    <a:pt x="45683" y="34600"/>
                  </a:lnTo>
                  <a:lnTo>
                    <a:pt x="45395" y="34089"/>
                  </a:lnTo>
                  <a:lnTo>
                    <a:pt x="45107" y="33578"/>
                  </a:lnTo>
                  <a:lnTo>
                    <a:pt x="44756" y="33130"/>
                  </a:lnTo>
                  <a:lnTo>
                    <a:pt x="44084" y="32523"/>
                  </a:lnTo>
                  <a:lnTo>
                    <a:pt x="43380" y="32108"/>
                  </a:lnTo>
                  <a:lnTo>
                    <a:pt x="42772" y="31948"/>
                  </a:lnTo>
                  <a:lnTo>
                    <a:pt x="42100" y="31948"/>
                  </a:lnTo>
                  <a:lnTo>
                    <a:pt x="41460" y="32108"/>
                  </a:lnTo>
                  <a:lnTo>
                    <a:pt x="40789" y="32523"/>
                  </a:lnTo>
                  <a:lnTo>
                    <a:pt x="40117" y="33130"/>
                  </a:lnTo>
                  <a:lnTo>
                    <a:pt x="37557" y="35654"/>
                  </a:lnTo>
                  <a:lnTo>
                    <a:pt x="34934" y="38274"/>
                  </a:lnTo>
                  <a:lnTo>
                    <a:pt x="35350" y="38785"/>
                  </a:lnTo>
                  <a:lnTo>
                    <a:pt x="35766" y="39201"/>
                  </a:lnTo>
                  <a:lnTo>
                    <a:pt x="36182" y="39584"/>
                  </a:lnTo>
                  <a:lnTo>
                    <a:pt x="36662" y="39840"/>
                  </a:lnTo>
                  <a:lnTo>
                    <a:pt x="37238" y="39968"/>
                  </a:lnTo>
                  <a:lnTo>
                    <a:pt x="37909" y="39936"/>
                  </a:lnTo>
                  <a:lnTo>
                    <a:pt x="38645" y="39936"/>
                  </a:lnTo>
                  <a:lnTo>
                    <a:pt x="39413" y="39936"/>
                  </a:lnTo>
                  <a:lnTo>
                    <a:pt x="40149" y="39904"/>
                  </a:lnTo>
                  <a:lnTo>
                    <a:pt x="40789" y="39712"/>
                  </a:lnTo>
                  <a:lnTo>
                    <a:pt x="41460" y="39424"/>
                  </a:lnTo>
                  <a:lnTo>
                    <a:pt x="42068" y="39105"/>
                  </a:lnTo>
                  <a:lnTo>
                    <a:pt x="42708" y="38817"/>
                  </a:lnTo>
                  <a:lnTo>
                    <a:pt x="43284" y="38562"/>
                  </a:lnTo>
                  <a:lnTo>
                    <a:pt x="43956" y="38370"/>
                  </a:lnTo>
                  <a:lnTo>
                    <a:pt x="44628" y="38338"/>
                  </a:lnTo>
                  <a:lnTo>
                    <a:pt x="45363" y="38338"/>
                  </a:lnTo>
                  <a:lnTo>
                    <a:pt x="46067" y="38338"/>
                  </a:lnTo>
                  <a:lnTo>
                    <a:pt x="46675" y="38370"/>
                  </a:lnTo>
                  <a:lnTo>
                    <a:pt x="47315" y="38530"/>
                  </a:lnTo>
                  <a:lnTo>
                    <a:pt x="47891" y="38785"/>
                  </a:lnTo>
                  <a:lnTo>
                    <a:pt x="48403" y="39137"/>
                  </a:lnTo>
                  <a:lnTo>
                    <a:pt x="48595" y="39297"/>
                  </a:lnTo>
                  <a:lnTo>
                    <a:pt x="48754" y="39424"/>
                  </a:lnTo>
                  <a:lnTo>
                    <a:pt x="49170" y="39744"/>
                  </a:lnTo>
                  <a:lnTo>
                    <a:pt x="49426" y="40191"/>
                  </a:lnTo>
                  <a:lnTo>
                    <a:pt x="49586" y="40702"/>
                  </a:lnTo>
                  <a:lnTo>
                    <a:pt x="49522" y="41214"/>
                  </a:lnTo>
                  <a:lnTo>
                    <a:pt x="49394" y="41725"/>
                  </a:lnTo>
                  <a:lnTo>
                    <a:pt x="49074" y="42172"/>
                  </a:lnTo>
                  <a:lnTo>
                    <a:pt x="48371" y="42875"/>
                  </a:lnTo>
                  <a:lnTo>
                    <a:pt x="47667" y="43546"/>
                  </a:lnTo>
                  <a:lnTo>
                    <a:pt x="46867" y="44185"/>
                  </a:lnTo>
                  <a:lnTo>
                    <a:pt x="46035" y="44760"/>
                  </a:lnTo>
                  <a:lnTo>
                    <a:pt x="44340" y="45846"/>
                  </a:lnTo>
                  <a:lnTo>
                    <a:pt x="42740" y="47124"/>
                  </a:lnTo>
                  <a:lnTo>
                    <a:pt x="41268" y="48530"/>
                  </a:lnTo>
                  <a:lnTo>
                    <a:pt x="39957" y="50063"/>
                  </a:lnTo>
                  <a:lnTo>
                    <a:pt x="38485" y="51821"/>
                  </a:lnTo>
                  <a:lnTo>
                    <a:pt x="36982" y="53578"/>
                  </a:lnTo>
                  <a:lnTo>
                    <a:pt x="36790" y="53897"/>
                  </a:lnTo>
                  <a:lnTo>
                    <a:pt x="36598" y="54249"/>
                  </a:lnTo>
                  <a:lnTo>
                    <a:pt x="36470" y="54632"/>
                  </a:lnTo>
                  <a:lnTo>
                    <a:pt x="36310" y="55463"/>
                  </a:lnTo>
                  <a:lnTo>
                    <a:pt x="36054" y="56102"/>
                  </a:lnTo>
                  <a:lnTo>
                    <a:pt x="35638" y="56613"/>
                  </a:lnTo>
                  <a:lnTo>
                    <a:pt x="35094" y="56932"/>
                  </a:lnTo>
                  <a:lnTo>
                    <a:pt x="34422" y="57156"/>
                  </a:lnTo>
                  <a:lnTo>
                    <a:pt x="33591" y="57252"/>
                  </a:lnTo>
                  <a:lnTo>
                    <a:pt x="33015" y="57380"/>
                  </a:lnTo>
                  <a:lnTo>
                    <a:pt x="32439" y="57635"/>
                  </a:lnTo>
                  <a:lnTo>
                    <a:pt x="31863" y="57923"/>
                  </a:lnTo>
                  <a:lnTo>
                    <a:pt x="30647" y="58722"/>
                  </a:lnTo>
                  <a:lnTo>
                    <a:pt x="29464" y="59552"/>
                  </a:lnTo>
                  <a:lnTo>
                    <a:pt x="29016" y="59968"/>
                  </a:lnTo>
                  <a:lnTo>
                    <a:pt x="28728" y="60447"/>
                  </a:lnTo>
                  <a:lnTo>
                    <a:pt x="28600" y="60990"/>
                  </a:lnTo>
                  <a:lnTo>
                    <a:pt x="28600" y="61597"/>
                  </a:lnTo>
                  <a:lnTo>
                    <a:pt x="28632" y="62907"/>
                  </a:lnTo>
                  <a:lnTo>
                    <a:pt x="28632" y="64217"/>
                  </a:lnTo>
                  <a:lnTo>
                    <a:pt x="28600" y="64632"/>
                  </a:lnTo>
                  <a:lnTo>
                    <a:pt x="28472" y="64888"/>
                  </a:lnTo>
                  <a:lnTo>
                    <a:pt x="28216" y="65079"/>
                  </a:lnTo>
                  <a:lnTo>
                    <a:pt x="27928" y="65111"/>
                  </a:lnTo>
                  <a:lnTo>
                    <a:pt x="27576" y="65111"/>
                  </a:lnTo>
                  <a:lnTo>
                    <a:pt x="27128" y="65015"/>
                  </a:lnTo>
                  <a:lnTo>
                    <a:pt x="26680" y="64728"/>
                  </a:lnTo>
                  <a:lnTo>
                    <a:pt x="26233" y="64345"/>
                  </a:lnTo>
                  <a:lnTo>
                    <a:pt x="25881" y="63865"/>
                  </a:lnTo>
                  <a:lnTo>
                    <a:pt x="25625" y="63386"/>
                  </a:lnTo>
                  <a:lnTo>
                    <a:pt x="25465" y="62971"/>
                  </a:lnTo>
                  <a:lnTo>
                    <a:pt x="25465" y="62651"/>
                  </a:lnTo>
                  <a:lnTo>
                    <a:pt x="25529" y="62364"/>
                  </a:lnTo>
                  <a:lnTo>
                    <a:pt x="25465" y="62140"/>
                  </a:lnTo>
                  <a:lnTo>
                    <a:pt x="25401" y="61980"/>
                  </a:lnTo>
                  <a:lnTo>
                    <a:pt x="24889" y="61469"/>
                  </a:lnTo>
                  <a:lnTo>
                    <a:pt x="24505" y="60862"/>
                  </a:lnTo>
                  <a:lnTo>
                    <a:pt x="24153" y="60287"/>
                  </a:lnTo>
                  <a:lnTo>
                    <a:pt x="23865" y="59648"/>
                  </a:lnTo>
                  <a:lnTo>
                    <a:pt x="23609" y="58977"/>
                  </a:lnTo>
                  <a:lnTo>
                    <a:pt x="23289" y="58370"/>
                  </a:lnTo>
                  <a:lnTo>
                    <a:pt x="22905" y="57731"/>
                  </a:lnTo>
                  <a:lnTo>
                    <a:pt x="22490" y="57156"/>
                  </a:lnTo>
                  <a:lnTo>
                    <a:pt x="21882" y="56677"/>
                  </a:lnTo>
                  <a:lnTo>
                    <a:pt x="21818" y="56645"/>
                  </a:lnTo>
                  <a:lnTo>
                    <a:pt x="21786" y="56613"/>
                  </a:lnTo>
                  <a:lnTo>
                    <a:pt x="21754" y="56549"/>
                  </a:lnTo>
                  <a:lnTo>
                    <a:pt x="21626" y="58306"/>
                  </a:lnTo>
                  <a:lnTo>
                    <a:pt x="21562" y="60063"/>
                  </a:lnTo>
                  <a:lnTo>
                    <a:pt x="21690" y="63003"/>
                  </a:lnTo>
                  <a:lnTo>
                    <a:pt x="22010" y="65846"/>
                  </a:lnTo>
                  <a:lnTo>
                    <a:pt x="22521" y="68626"/>
                  </a:lnTo>
                  <a:lnTo>
                    <a:pt x="23257" y="71373"/>
                  </a:lnTo>
                  <a:lnTo>
                    <a:pt x="24153" y="73993"/>
                  </a:lnTo>
                  <a:lnTo>
                    <a:pt x="25273" y="76517"/>
                  </a:lnTo>
                  <a:lnTo>
                    <a:pt x="26552" y="78977"/>
                  </a:lnTo>
                  <a:lnTo>
                    <a:pt x="27960" y="81309"/>
                  </a:lnTo>
                  <a:lnTo>
                    <a:pt x="29560" y="83546"/>
                  </a:lnTo>
                  <a:lnTo>
                    <a:pt x="31319" y="85623"/>
                  </a:lnTo>
                  <a:lnTo>
                    <a:pt x="33207" y="87571"/>
                  </a:lnTo>
                  <a:lnTo>
                    <a:pt x="35254" y="89424"/>
                  </a:lnTo>
                  <a:lnTo>
                    <a:pt x="37366" y="91118"/>
                  </a:lnTo>
                  <a:lnTo>
                    <a:pt x="39637" y="92651"/>
                  </a:lnTo>
                  <a:lnTo>
                    <a:pt x="39669" y="88913"/>
                  </a:lnTo>
                  <a:lnTo>
                    <a:pt x="39701" y="85175"/>
                  </a:lnTo>
                  <a:lnTo>
                    <a:pt x="39669" y="84600"/>
                  </a:lnTo>
                  <a:lnTo>
                    <a:pt x="39509" y="84089"/>
                  </a:lnTo>
                  <a:lnTo>
                    <a:pt x="39253" y="83642"/>
                  </a:lnTo>
                  <a:lnTo>
                    <a:pt x="38869" y="83226"/>
                  </a:lnTo>
                  <a:lnTo>
                    <a:pt x="38133" y="82555"/>
                  </a:lnTo>
                  <a:lnTo>
                    <a:pt x="37462" y="81853"/>
                  </a:lnTo>
                  <a:lnTo>
                    <a:pt x="37366" y="81789"/>
                  </a:lnTo>
                  <a:lnTo>
                    <a:pt x="37302" y="81693"/>
                  </a:lnTo>
                  <a:lnTo>
                    <a:pt x="37206" y="81661"/>
                  </a:lnTo>
                  <a:lnTo>
                    <a:pt x="37142" y="81597"/>
                  </a:lnTo>
                  <a:lnTo>
                    <a:pt x="37110" y="81469"/>
                  </a:lnTo>
                  <a:lnTo>
                    <a:pt x="36886" y="80798"/>
                  </a:lnTo>
                  <a:lnTo>
                    <a:pt x="36566" y="80095"/>
                  </a:lnTo>
                  <a:lnTo>
                    <a:pt x="36182" y="79424"/>
                  </a:lnTo>
                  <a:lnTo>
                    <a:pt x="35798" y="78753"/>
                  </a:lnTo>
                  <a:lnTo>
                    <a:pt x="35414" y="78083"/>
                  </a:lnTo>
                  <a:lnTo>
                    <a:pt x="35094" y="77380"/>
                  </a:lnTo>
                  <a:lnTo>
                    <a:pt x="34902" y="76645"/>
                  </a:lnTo>
                  <a:lnTo>
                    <a:pt x="34838" y="75878"/>
                  </a:lnTo>
                  <a:lnTo>
                    <a:pt x="34934" y="75047"/>
                  </a:lnTo>
                  <a:lnTo>
                    <a:pt x="35062" y="74728"/>
                  </a:lnTo>
                  <a:lnTo>
                    <a:pt x="35254" y="74408"/>
                  </a:lnTo>
                  <a:lnTo>
                    <a:pt x="35446" y="74153"/>
                  </a:lnTo>
                  <a:lnTo>
                    <a:pt x="35926" y="73738"/>
                  </a:lnTo>
                  <a:lnTo>
                    <a:pt x="36214" y="73258"/>
                  </a:lnTo>
                  <a:lnTo>
                    <a:pt x="36438" y="72715"/>
                  </a:lnTo>
                  <a:lnTo>
                    <a:pt x="36534" y="72172"/>
                  </a:lnTo>
                  <a:lnTo>
                    <a:pt x="36534" y="71533"/>
                  </a:lnTo>
                  <a:lnTo>
                    <a:pt x="36566" y="70734"/>
                  </a:lnTo>
                  <a:lnTo>
                    <a:pt x="36662" y="70095"/>
                  </a:lnTo>
                  <a:lnTo>
                    <a:pt x="36886" y="69520"/>
                  </a:lnTo>
                  <a:lnTo>
                    <a:pt x="37206" y="69105"/>
                  </a:lnTo>
                  <a:lnTo>
                    <a:pt x="37653" y="68817"/>
                  </a:lnTo>
                  <a:lnTo>
                    <a:pt x="38197" y="68562"/>
                  </a:lnTo>
                  <a:lnTo>
                    <a:pt x="38901" y="68402"/>
                  </a:lnTo>
                  <a:lnTo>
                    <a:pt x="39701" y="68306"/>
                  </a:lnTo>
                  <a:lnTo>
                    <a:pt x="40757" y="68306"/>
                  </a:lnTo>
                  <a:lnTo>
                    <a:pt x="41748" y="68402"/>
                  </a:lnTo>
                  <a:lnTo>
                    <a:pt x="42676" y="68658"/>
                  </a:lnTo>
                  <a:lnTo>
                    <a:pt x="43508" y="69105"/>
                  </a:lnTo>
                  <a:lnTo>
                    <a:pt x="44276" y="69712"/>
                  </a:lnTo>
                  <a:lnTo>
                    <a:pt x="44980" y="70511"/>
                  </a:lnTo>
                  <a:lnTo>
                    <a:pt x="45267" y="70894"/>
                  </a:lnTo>
                  <a:lnTo>
                    <a:pt x="45619" y="71214"/>
                  </a:lnTo>
                  <a:lnTo>
                    <a:pt x="46035" y="71437"/>
                  </a:lnTo>
                  <a:lnTo>
                    <a:pt x="46515" y="71533"/>
                  </a:lnTo>
                  <a:lnTo>
                    <a:pt x="47059" y="71533"/>
                  </a:lnTo>
                  <a:lnTo>
                    <a:pt x="47411" y="71629"/>
                  </a:lnTo>
                  <a:lnTo>
                    <a:pt x="47731" y="71853"/>
                  </a:lnTo>
                  <a:lnTo>
                    <a:pt x="48083" y="72108"/>
                  </a:lnTo>
                  <a:lnTo>
                    <a:pt x="49522" y="73514"/>
                  </a:lnTo>
                  <a:lnTo>
                    <a:pt x="50962" y="74984"/>
                  </a:lnTo>
                  <a:lnTo>
                    <a:pt x="51410" y="75431"/>
                  </a:lnTo>
                  <a:lnTo>
                    <a:pt x="51826" y="75782"/>
                  </a:lnTo>
                  <a:lnTo>
                    <a:pt x="52306" y="76070"/>
                  </a:lnTo>
                  <a:lnTo>
                    <a:pt x="52817" y="76261"/>
                  </a:lnTo>
                  <a:lnTo>
                    <a:pt x="53489" y="76325"/>
                  </a:lnTo>
                  <a:lnTo>
                    <a:pt x="53841" y="76389"/>
                  </a:lnTo>
                  <a:lnTo>
                    <a:pt x="54225" y="76645"/>
                  </a:lnTo>
                  <a:lnTo>
                    <a:pt x="54577" y="76996"/>
                  </a:lnTo>
                  <a:lnTo>
                    <a:pt x="54961" y="77348"/>
                  </a:lnTo>
                  <a:lnTo>
                    <a:pt x="55249" y="77763"/>
                  </a:lnTo>
                  <a:lnTo>
                    <a:pt x="55377" y="78115"/>
                  </a:lnTo>
                  <a:lnTo>
                    <a:pt x="55473" y="78594"/>
                  </a:lnTo>
                  <a:lnTo>
                    <a:pt x="55409" y="79137"/>
                  </a:lnTo>
                  <a:lnTo>
                    <a:pt x="55345" y="79776"/>
                  </a:lnTo>
                  <a:lnTo>
                    <a:pt x="55217" y="80351"/>
                  </a:lnTo>
                  <a:lnTo>
                    <a:pt x="55025" y="80894"/>
                  </a:lnTo>
                  <a:lnTo>
                    <a:pt x="54801" y="81405"/>
                  </a:lnTo>
                  <a:lnTo>
                    <a:pt x="54545" y="81789"/>
                  </a:lnTo>
                  <a:lnTo>
                    <a:pt x="54225" y="82204"/>
                  </a:lnTo>
                  <a:lnTo>
                    <a:pt x="53969" y="82715"/>
                  </a:lnTo>
                  <a:lnTo>
                    <a:pt x="53841" y="83226"/>
                  </a:lnTo>
                  <a:lnTo>
                    <a:pt x="53777" y="83833"/>
                  </a:lnTo>
                  <a:lnTo>
                    <a:pt x="53553" y="84313"/>
                  </a:lnTo>
                  <a:lnTo>
                    <a:pt x="53233" y="84696"/>
                  </a:lnTo>
                  <a:lnTo>
                    <a:pt x="52849" y="85015"/>
                  </a:lnTo>
                  <a:lnTo>
                    <a:pt x="52434" y="85335"/>
                  </a:lnTo>
                  <a:lnTo>
                    <a:pt x="51986" y="85623"/>
                  </a:lnTo>
                  <a:lnTo>
                    <a:pt x="51730" y="85718"/>
                  </a:lnTo>
                  <a:lnTo>
                    <a:pt x="51474" y="85782"/>
                  </a:lnTo>
                  <a:lnTo>
                    <a:pt x="51218" y="85910"/>
                  </a:lnTo>
                  <a:lnTo>
                    <a:pt x="48211" y="88498"/>
                  </a:lnTo>
                  <a:lnTo>
                    <a:pt x="45171" y="91086"/>
                  </a:lnTo>
                  <a:lnTo>
                    <a:pt x="45107" y="91182"/>
                  </a:lnTo>
                  <a:lnTo>
                    <a:pt x="45011" y="91277"/>
                  </a:lnTo>
                  <a:lnTo>
                    <a:pt x="44980" y="91341"/>
                  </a:lnTo>
                  <a:lnTo>
                    <a:pt x="43380" y="94760"/>
                  </a:lnTo>
                  <a:lnTo>
                    <a:pt x="45939" y="95846"/>
                  </a:lnTo>
                  <a:lnTo>
                    <a:pt x="48627" y="96805"/>
                  </a:lnTo>
                  <a:lnTo>
                    <a:pt x="51378" y="97571"/>
                  </a:lnTo>
                  <a:lnTo>
                    <a:pt x="54193" y="98083"/>
                  </a:lnTo>
                  <a:lnTo>
                    <a:pt x="57072" y="98402"/>
                  </a:lnTo>
                  <a:lnTo>
                    <a:pt x="60015" y="98498"/>
                  </a:lnTo>
                  <a:lnTo>
                    <a:pt x="63023" y="98402"/>
                  </a:lnTo>
                  <a:lnTo>
                    <a:pt x="65998" y="98083"/>
                  </a:lnTo>
                  <a:lnTo>
                    <a:pt x="68845" y="97539"/>
                  </a:lnTo>
                  <a:lnTo>
                    <a:pt x="71660" y="96741"/>
                  </a:lnTo>
                  <a:lnTo>
                    <a:pt x="74348" y="95782"/>
                  </a:lnTo>
                  <a:lnTo>
                    <a:pt x="76971" y="94632"/>
                  </a:lnTo>
                  <a:lnTo>
                    <a:pt x="79434" y="93290"/>
                  </a:lnTo>
                  <a:lnTo>
                    <a:pt x="81834" y="91789"/>
                  </a:lnTo>
                  <a:lnTo>
                    <a:pt x="84073" y="90095"/>
                  </a:lnTo>
                  <a:lnTo>
                    <a:pt x="86217" y="88242"/>
                  </a:lnTo>
                  <a:lnTo>
                    <a:pt x="88232" y="86261"/>
                  </a:lnTo>
                  <a:lnTo>
                    <a:pt x="90055" y="84153"/>
                  </a:lnTo>
                  <a:lnTo>
                    <a:pt x="91719" y="81884"/>
                  </a:lnTo>
                  <a:lnTo>
                    <a:pt x="93255" y="79520"/>
                  </a:lnTo>
                  <a:lnTo>
                    <a:pt x="94630" y="76996"/>
                  </a:lnTo>
                  <a:lnTo>
                    <a:pt x="95750" y="74408"/>
                  </a:lnTo>
                  <a:lnTo>
                    <a:pt x="96742" y="71693"/>
                  </a:lnTo>
                  <a:lnTo>
                    <a:pt x="97509" y="68913"/>
                  </a:lnTo>
                  <a:lnTo>
                    <a:pt x="98085" y="66038"/>
                  </a:lnTo>
                  <a:lnTo>
                    <a:pt x="98405" y="63067"/>
                  </a:lnTo>
                  <a:lnTo>
                    <a:pt x="98533" y="60063"/>
                  </a:lnTo>
                  <a:lnTo>
                    <a:pt x="98533" y="59424"/>
                  </a:lnTo>
                  <a:lnTo>
                    <a:pt x="98533" y="58753"/>
                  </a:lnTo>
                  <a:lnTo>
                    <a:pt x="97733" y="58753"/>
                  </a:lnTo>
                  <a:lnTo>
                    <a:pt x="96998" y="58913"/>
                  </a:lnTo>
                  <a:lnTo>
                    <a:pt x="96326" y="59169"/>
                  </a:lnTo>
                  <a:lnTo>
                    <a:pt x="95750" y="59552"/>
                  </a:lnTo>
                  <a:lnTo>
                    <a:pt x="95206" y="60000"/>
                  </a:lnTo>
                  <a:lnTo>
                    <a:pt x="94694" y="60543"/>
                  </a:lnTo>
                  <a:lnTo>
                    <a:pt x="94246" y="61086"/>
                  </a:lnTo>
                  <a:lnTo>
                    <a:pt x="93798" y="61693"/>
                  </a:lnTo>
                  <a:lnTo>
                    <a:pt x="93415" y="62364"/>
                  </a:lnTo>
                  <a:lnTo>
                    <a:pt x="93031" y="63162"/>
                  </a:lnTo>
                  <a:lnTo>
                    <a:pt x="92711" y="63961"/>
                  </a:lnTo>
                  <a:lnTo>
                    <a:pt x="92359" y="64728"/>
                  </a:lnTo>
                  <a:lnTo>
                    <a:pt x="91847" y="65399"/>
                  </a:lnTo>
                  <a:lnTo>
                    <a:pt x="91719" y="65623"/>
                  </a:lnTo>
                  <a:lnTo>
                    <a:pt x="91719" y="65910"/>
                  </a:lnTo>
                  <a:lnTo>
                    <a:pt x="91751" y="66198"/>
                  </a:lnTo>
                  <a:lnTo>
                    <a:pt x="91815" y="66517"/>
                  </a:lnTo>
                  <a:lnTo>
                    <a:pt x="91815" y="67188"/>
                  </a:lnTo>
                  <a:lnTo>
                    <a:pt x="91655" y="67795"/>
                  </a:lnTo>
                  <a:lnTo>
                    <a:pt x="91431" y="68370"/>
                  </a:lnTo>
                  <a:lnTo>
                    <a:pt x="91111" y="68913"/>
                  </a:lnTo>
                  <a:lnTo>
                    <a:pt x="90727" y="69488"/>
                  </a:lnTo>
                  <a:lnTo>
                    <a:pt x="90055" y="70734"/>
                  </a:lnTo>
                  <a:lnTo>
                    <a:pt x="89384" y="72044"/>
                  </a:lnTo>
                  <a:lnTo>
                    <a:pt x="88680" y="73386"/>
                  </a:lnTo>
                  <a:lnTo>
                    <a:pt x="88552" y="73769"/>
                  </a:lnTo>
                  <a:lnTo>
                    <a:pt x="88488" y="74217"/>
                  </a:lnTo>
                  <a:lnTo>
                    <a:pt x="88488" y="74728"/>
                  </a:lnTo>
                  <a:lnTo>
                    <a:pt x="88520" y="75239"/>
                  </a:lnTo>
                  <a:lnTo>
                    <a:pt x="88584" y="75782"/>
                  </a:lnTo>
                  <a:lnTo>
                    <a:pt x="88584" y="76293"/>
                  </a:lnTo>
                  <a:lnTo>
                    <a:pt x="88616" y="76549"/>
                  </a:lnTo>
                  <a:lnTo>
                    <a:pt x="88616" y="76837"/>
                  </a:lnTo>
                  <a:lnTo>
                    <a:pt x="88648" y="77124"/>
                  </a:lnTo>
                  <a:lnTo>
                    <a:pt x="88616" y="77348"/>
                  </a:lnTo>
                  <a:lnTo>
                    <a:pt x="88552" y="77507"/>
                  </a:lnTo>
                  <a:lnTo>
                    <a:pt x="88072" y="78019"/>
                  </a:lnTo>
                  <a:lnTo>
                    <a:pt x="87720" y="78594"/>
                  </a:lnTo>
                  <a:lnTo>
                    <a:pt x="87400" y="79169"/>
                  </a:lnTo>
                  <a:lnTo>
                    <a:pt x="87208" y="79840"/>
                  </a:lnTo>
                  <a:lnTo>
                    <a:pt x="86952" y="80447"/>
                  </a:lnTo>
                  <a:lnTo>
                    <a:pt x="86696" y="81086"/>
                  </a:lnTo>
                  <a:lnTo>
                    <a:pt x="86312" y="81661"/>
                  </a:lnTo>
                  <a:lnTo>
                    <a:pt x="85993" y="82204"/>
                  </a:lnTo>
                  <a:lnTo>
                    <a:pt x="85737" y="82747"/>
                  </a:lnTo>
                  <a:lnTo>
                    <a:pt x="85481" y="83354"/>
                  </a:lnTo>
                  <a:lnTo>
                    <a:pt x="85449" y="83450"/>
                  </a:lnTo>
                  <a:lnTo>
                    <a:pt x="85449" y="83578"/>
                  </a:lnTo>
                  <a:lnTo>
                    <a:pt x="85417" y="83674"/>
                  </a:lnTo>
                  <a:lnTo>
                    <a:pt x="85417" y="83801"/>
                  </a:lnTo>
                  <a:lnTo>
                    <a:pt x="85353" y="83865"/>
                  </a:lnTo>
                  <a:lnTo>
                    <a:pt x="85321" y="83929"/>
                  </a:lnTo>
                  <a:lnTo>
                    <a:pt x="82474" y="85686"/>
                  </a:lnTo>
                  <a:lnTo>
                    <a:pt x="82282" y="85782"/>
                  </a:lnTo>
                  <a:lnTo>
                    <a:pt x="82122" y="85942"/>
                  </a:lnTo>
                  <a:lnTo>
                    <a:pt x="81930" y="86102"/>
                  </a:lnTo>
                  <a:lnTo>
                    <a:pt x="81642" y="86230"/>
                  </a:lnTo>
                  <a:lnTo>
                    <a:pt x="81322" y="86230"/>
                  </a:lnTo>
                  <a:lnTo>
                    <a:pt x="81066" y="86134"/>
                  </a:lnTo>
                  <a:lnTo>
                    <a:pt x="80810" y="85942"/>
                  </a:lnTo>
                  <a:lnTo>
                    <a:pt x="80650" y="85654"/>
                  </a:lnTo>
                  <a:lnTo>
                    <a:pt x="80394" y="85015"/>
                  </a:lnTo>
                  <a:lnTo>
                    <a:pt x="80106" y="84440"/>
                  </a:lnTo>
                  <a:lnTo>
                    <a:pt x="79722" y="83897"/>
                  </a:lnTo>
                  <a:lnTo>
                    <a:pt x="79370" y="83322"/>
                  </a:lnTo>
                  <a:lnTo>
                    <a:pt x="79178" y="82843"/>
                  </a:lnTo>
                  <a:lnTo>
                    <a:pt x="79082" y="82300"/>
                  </a:lnTo>
                  <a:lnTo>
                    <a:pt x="79114" y="81661"/>
                  </a:lnTo>
                  <a:lnTo>
                    <a:pt x="79178" y="81022"/>
                  </a:lnTo>
                  <a:lnTo>
                    <a:pt x="79338" y="80383"/>
                  </a:lnTo>
                  <a:lnTo>
                    <a:pt x="79530" y="79840"/>
                  </a:lnTo>
                  <a:lnTo>
                    <a:pt x="79690" y="79265"/>
                  </a:lnTo>
                  <a:lnTo>
                    <a:pt x="79818" y="78562"/>
                  </a:lnTo>
                  <a:lnTo>
                    <a:pt x="79850" y="77859"/>
                  </a:lnTo>
                  <a:lnTo>
                    <a:pt x="79818" y="77188"/>
                  </a:lnTo>
                  <a:lnTo>
                    <a:pt x="79658" y="76485"/>
                  </a:lnTo>
                  <a:lnTo>
                    <a:pt x="79434" y="75878"/>
                  </a:lnTo>
                  <a:lnTo>
                    <a:pt x="79114" y="75367"/>
                  </a:lnTo>
                  <a:lnTo>
                    <a:pt x="78762" y="74824"/>
                  </a:lnTo>
                  <a:lnTo>
                    <a:pt x="78507" y="74217"/>
                  </a:lnTo>
                  <a:lnTo>
                    <a:pt x="78347" y="73546"/>
                  </a:lnTo>
                  <a:lnTo>
                    <a:pt x="78283" y="72300"/>
                  </a:lnTo>
                  <a:lnTo>
                    <a:pt x="78347" y="71086"/>
                  </a:lnTo>
                  <a:lnTo>
                    <a:pt x="78347" y="70415"/>
                  </a:lnTo>
                  <a:lnTo>
                    <a:pt x="78187" y="69872"/>
                  </a:lnTo>
                  <a:lnTo>
                    <a:pt x="77931" y="69392"/>
                  </a:lnTo>
                  <a:lnTo>
                    <a:pt x="77579" y="68977"/>
                  </a:lnTo>
                  <a:lnTo>
                    <a:pt x="77131" y="68658"/>
                  </a:lnTo>
                  <a:lnTo>
                    <a:pt x="76715" y="68434"/>
                  </a:lnTo>
                  <a:lnTo>
                    <a:pt x="76203" y="68306"/>
                  </a:lnTo>
                  <a:lnTo>
                    <a:pt x="75691" y="68210"/>
                  </a:lnTo>
                  <a:lnTo>
                    <a:pt x="75179" y="68242"/>
                  </a:lnTo>
                  <a:lnTo>
                    <a:pt x="74604" y="68370"/>
                  </a:lnTo>
                  <a:lnTo>
                    <a:pt x="74092" y="68658"/>
                  </a:lnTo>
                  <a:lnTo>
                    <a:pt x="73644" y="69105"/>
                  </a:lnTo>
                  <a:lnTo>
                    <a:pt x="73132" y="69520"/>
                  </a:lnTo>
                  <a:lnTo>
                    <a:pt x="72524" y="69840"/>
                  </a:lnTo>
                  <a:lnTo>
                    <a:pt x="71884" y="70000"/>
                  </a:lnTo>
                  <a:lnTo>
                    <a:pt x="71181" y="70063"/>
                  </a:lnTo>
                  <a:lnTo>
                    <a:pt x="70509" y="69968"/>
                  </a:lnTo>
                  <a:lnTo>
                    <a:pt x="69869" y="69744"/>
                  </a:lnTo>
                  <a:lnTo>
                    <a:pt x="69229" y="69456"/>
                  </a:lnTo>
                  <a:lnTo>
                    <a:pt x="68717" y="69009"/>
                  </a:lnTo>
                  <a:lnTo>
                    <a:pt x="68301" y="68498"/>
                  </a:lnTo>
                  <a:lnTo>
                    <a:pt x="68205" y="68178"/>
                  </a:lnTo>
                  <a:lnTo>
                    <a:pt x="68141" y="67859"/>
                  </a:lnTo>
                  <a:lnTo>
                    <a:pt x="68109" y="67571"/>
                  </a:lnTo>
                  <a:lnTo>
                    <a:pt x="67949" y="67156"/>
                  </a:lnTo>
                  <a:lnTo>
                    <a:pt x="67853" y="66805"/>
                  </a:lnTo>
                  <a:lnTo>
                    <a:pt x="67693" y="66421"/>
                  </a:lnTo>
                  <a:lnTo>
                    <a:pt x="67501" y="66166"/>
                  </a:lnTo>
                  <a:lnTo>
                    <a:pt x="66990" y="65654"/>
                  </a:lnTo>
                  <a:lnTo>
                    <a:pt x="66670" y="65079"/>
                  </a:lnTo>
                  <a:lnTo>
                    <a:pt x="66510" y="64472"/>
                  </a:lnTo>
                  <a:lnTo>
                    <a:pt x="66510" y="63769"/>
                  </a:lnTo>
                  <a:lnTo>
                    <a:pt x="66574" y="62779"/>
                  </a:lnTo>
                  <a:lnTo>
                    <a:pt x="66510" y="61789"/>
                  </a:lnTo>
                  <a:lnTo>
                    <a:pt x="66510" y="61118"/>
                  </a:lnTo>
                  <a:lnTo>
                    <a:pt x="66638" y="60511"/>
                  </a:lnTo>
                  <a:lnTo>
                    <a:pt x="66926" y="59968"/>
                  </a:lnTo>
                  <a:lnTo>
                    <a:pt x="67406" y="59488"/>
                  </a:lnTo>
                  <a:lnTo>
                    <a:pt x="67629" y="59297"/>
                  </a:lnTo>
                  <a:lnTo>
                    <a:pt x="67853" y="59073"/>
                  </a:lnTo>
                  <a:lnTo>
                    <a:pt x="68013" y="58881"/>
                  </a:lnTo>
                  <a:lnTo>
                    <a:pt x="68045" y="58658"/>
                  </a:lnTo>
                  <a:lnTo>
                    <a:pt x="68077" y="57923"/>
                  </a:lnTo>
                  <a:lnTo>
                    <a:pt x="68269" y="57284"/>
                  </a:lnTo>
                  <a:lnTo>
                    <a:pt x="68557" y="56773"/>
                  </a:lnTo>
                  <a:lnTo>
                    <a:pt x="68909" y="56293"/>
                  </a:lnTo>
                  <a:lnTo>
                    <a:pt x="69357" y="55910"/>
                  </a:lnTo>
                  <a:lnTo>
                    <a:pt x="69805" y="55495"/>
                  </a:lnTo>
                  <a:lnTo>
                    <a:pt x="70317" y="55111"/>
                  </a:lnTo>
                  <a:lnTo>
                    <a:pt x="70733" y="54728"/>
                  </a:lnTo>
                  <a:lnTo>
                    <a:pt x="71181" y="54313"/>
                  </a:lnTo>
                  <a:lnTo>
                    <a:pt x="71468" y="54153"/>
                  </a:lnTo>
                  <a:lnTo>
                    <a:pt x="71852" y="54057"/>
                  </a:lnTo>
                  <a:lnTo>
                    <a:pt x="72300" y="54057"/>
                  </a:lnTo>
                  <a:lnTo>
                    <a:pt x="72748" y="54089"/>
                  </a:lnTo>
                  <a:lnTo>
                    <a:pt x="73228" y="54089"/>
                  </a:lnTo>
                  <a:lnTo>
                    <a:pt x="73804" y="54057"/>
                  </a:lnTo>
                  <a:lnTo>
                    <a:pt x="74348" y="53929"/>
                  </a:lnTo>
                  <a:lnTo>
                    <a:pt x="74828" y="53642"/>
                  </a:lnTo>
                  <a:lnTo>
                    <a:pt x="75307" y="53226"/>
                  </a:lnTo>
                  <a:lnTo>
                    <a:pt x="75883" y="52715"/>
                  </a:lnTo>
                  <a:lnTo>
                    <a:pt x="76523" y="52460"/>
                  </a:lnTo>
                  <a:lnTo>
                    <a:pt x="77099" y="52460"/>
                  </a:lnTo>
                  <a:lnTo>
                    <a:pt x="77739" y="52779"/>
                  </a:lnTo>
                  <a:lnTo>
                    <a:pt x="78347" y="53290"/>
                  </a:lnTo>
                  <a:lnTo>
                    <a:pt x="79434" y="54440"/>
                  </a:lnTo>
                  <a:lnTo>
                    <a:pt x="80554" y="55654"/>
                  </a:lnTo>
                  <a:lnTo>
                    <a:pt x="80618" y="55495"/>
                  </a:lnTo>
                  <a:lnTo>
                    <a:pt x="80682" y="55399"/>
                  </a:lnTo>
                  <a:lnTo>
                    <a:pt x="80810" y="55239"/>
                  </a:lnTo>
                  <a:lnTo>
                    <a:pt x="81834" y="55015"/>
                  </a:lnTo>
                  <a:lnTo>
                    <a:pt x="82889" y="54856"/>
                  </a:lnTo>
                  <a:lnTo>
                    <a:pt x="83817" y="54856"/>
                  </a:lnTo>
                  <a:lnTo>
                    <a:pt x="84777" y="54856"/>
                  </a:lnTo>
                  <a:lnTo>
                    <a:pt x="85737" y="54824"/>
                  </a:lnTo>
                  <a:lnTo>
                    <a:pt x="86025" y="54728"/>
                  </a:lnTo>
                  <a:lnTo>
                    <a:pt x="86376" y="54600"/>
                  </a:lnTo>
                  <a:lnTo>
                    <a:pt x="86792" y="54376"/>
                  </a:lnTo>
                  <a:lnTo>
                    <a:pt x="87336" y="54121"/>
                  </a:lnTo>
                  <a:lnTo>
                    <a:pt x="86472" y="53322"/>
                  </a:lnTo>
                  <a:lnTo>
                    <a:pt x="85673" y="52619"/>
                  </a:lnTo>
                  <a:lnTo>
                    <a:pt x="84937" y="51916"/>
                  </a:lnTo>
                  <a:lnTo>
                    <a:pt x="84233" y="51309"/>
                  </a:lnTo>
                  <a:lnTo>
                    <a:pt x="84169" y="51182"/>
                  </a:lnTo>
                  <a:lnTo>
                    <a:pt x="84073" y="51118"/>
                  </a:lnTo>
                  <a:lnTo>
                    <a:pt x="83977" y="51086"/>
                  </a:lnTo>
                  <a:lnTo>
                    <a:pt x="83913" y="51022"/>
                  </a:lnTo>
                  <a:lnTo>
                    <a:pt x="83817" y="51022"/>
                  </a:lnTo>
                  <a:lnTo>
                    <a:pt x="83177" y="51054"/>
                  </a:lnTo>
                  <a:lnTo>
                    <a:pt x="82633" y="50894"/>
                  </a:lnTo>
                  <a:lnTo>
                    <a:pt x="82122" y="50638"/>
                  </a:lnTo>
                  <a:lnTo>
                    <a:pt x="81674" y="50351"/>
                  </a:lnTo>
                  <a:lnTo>
                    <a:pt x="81258" y="49968"/>
                  </a:lnTo>
                  <a:lnTo>
                    <a:pt x="80906" y="49552"/>
                  </a:lnTo>
                  <a:lnTo>
                    <a:pt x="80554" y="49105"/>
                  </a:lnTo>
                  <a:lnTo>
                    <a:pt x="80138" y="48722"/>
                  </a:lnTo>
                  <a:lnTo>
                    <a:pt x="79530" y="48242"/>
                  </a:lnTo>
                  <a:lnTo>
                    <a:pt x="78826" y="47891"/>
                  </a:lnTo>
                  <a:lnTo>
                    <a:pt x="78091" y="47731"/>
                  </a:lnTo>
                  <a:lnTo>
                    <a:pt x="77355" y="47699"/>
                  </a:lnTo>
                  <a:lnTo>
                    <a:pt x="76619" y="47795"/>
                  </a:lnTo>
                  <a:lnTo>
                    <a:pt x="75947" y="48083"/>
                  </a:lnTo>
                  <a:lnTo>
                    <a:pt x="75307" y="48498"/>
                  </a:lnTo>
                  <a:lnTo>
                    <a:pt x="74764" y="49073"/>
                  </a:lnTo>
                  <a:lnTo>
                    <a:pt x="74572" y="49392"/>
                  </a:lnTo>
                  <a:lnTo>
                    <a:pt x="74508" y="49808"/>
                  </a:lnTo>
                  <a:lnTo>
                    <a:pt x="74444" y="50223"/>
                  </a:lnTo>
                  <a:lnTo>
                    <a:pt x="74316" y="50766"/>
                  </a:lnTo>
                  <a:lnTo>
                    <a:pt x="74060" y="51309"/>
                  </a:lnTo>
                  <a:lnTo>
                    <a:pt x="73708" y="51789"/>
                  </a:lnTo>
                  <a:lnTo>
                    <a:pt x="73228" y="52140"/>
                  </a:lnTo>
                  <a:lnTo>
                    <a:pt x="72748" y="52396"/>
                  </a:lnTo>
                  <a:lnTo>
                    <a:pt x="72204" y="52523"/>
                  </a:lnTo>
                  <a:lnTo>
                    <a:pt x="71660" y="52428"/>
                  </a:lnTo>
                  <a:lnTo>
                    <a:pt x="71117" y="52172"/>
                  </a:lnTo>
                  <a:lnTo>
                    <a:pt x="70573" y="51821"/>
                  </a:lnTo>
                  <a:lnTo>
                    <a:pt x="70125" y="51341"/>
                  </a:lnTo>
                  <a:lnTo>
                    <a:pt x="69741" y="50830"/>
                  </a:lnTo>
                  <a:lnTo>
                    <a:pt x="69613" y="50415"/>
                  </a:lnTo>
                  <a:lnTo>
                    <a:pt x="69581" y="49968"/>
                  </a:lnTo>
                  <a:lnTo>
                    <a:pt x="69677" y="49520"/>
                  </a:lnTo>
                  <a:lnTo>
                    <a:pt x="69901" y="49105"/>
                  </a:lnTo>
                  <a:lnTo>
                    <a:pt x="70253" y="48722"/>
                  </a:lnTo>
                  <a:lnTo>
                    <a:pt x="70733" y="48306"/>
                  </a:lnTo>
                  <a:lnTo>
                    <a:pt x="71181" y="47827"/>
                  </a:lnTo>
                  <a:lnTo>
                    <a:pt x="71628" y="47444"/>
                  </a:lnTo>
                  <a:lnTo>
                    <a:pt x="72140" y="46964"/>
                  </a:lnTo>
                  <a:lnTo>
                    <a:pt x="72460" y="46453"/>
                  </a:lnTo>
                  <a:lnTo>
                    <a:pt x="72716" y="45846"/>
                  </a:lnTo>
                  <a:lnTo>
                    <a:pt x="72812" y="45239"/>
                  </a:lnTo>
                  <a:lnTo>
                    <a:pt x="72908" y="44536"/>
                  </a:lnTo>
                  <a:lnTo>
                    <a:pt x="72876" y="43897"/>
                  </a:lnTo>
                  <a:lnTo>
                    <a:pt x="72716" y="43290"/>
                  </a:lnTo>
                  <a:lnTo>
                    <a:pt x="72428" y="42747"/>
                  </a:lnTo>
                  <a:lnTo>
                    <a:pt x="72044" y="42268"/>
                  </a:lnTo>
                  <a:lnTo>
                    <a:pt x="71948" y="42012"/>
                  </a:lnTo>
                  <a:lnTo>
                    <a:pt x="71980" y="41757"/>
                  </a:lnTo>
                  <a:lnTo>
                    <a:pt x="72172" y="41597"/>
                  </a:lnTo>
                  <a:lnTo>
                    <a:pt x="72428" y="41501"/>
                  </a:lnTo>
                  <a:lnTo>
                    <a:pt x="72972" y="41533"/>
                  </a:lnTo>
                  <a:lnTo>
                    <a:pt x="73516" y="41501"/>
                  </a:lnTo>
                  <a:lnTo>
                    <a:pt x="73996" y="41437"/>
                  </a:lnTo>
                  <a:lnTo>
                    <a:pt x="74540" y="41182"/>
                  </a:lnTo>
                  <a:lnTo>
                    <a:pt x="75051" y="40766"/>
                  </a:lnTo>
                  <a:lnTo>
                    <a:pt x="75627" y="40319"/>
                  </a:lnTo>
                  <a:lnTo>
                    <a:pt x="76331" y="39808"/>
                  </a:lnTo>
                  <a:lnTo>
                    <a:pt x="75755" y="39392"/>
                  </a:lnTo>
                  <a:lnTo>
                    <a:pt x="75275" y="39105"/>
                  </a:lnTo>
                  <a:lnTo>
                    <a:pt x="74860" y="38785"/>
                  </a:lnTo>
                  <a:lnTo>
                    <a:pt x="74700" y="38562"/>
                  </a:lnTo>
                  <a:lnTo>
                    <a:pt x="74508" y="38306"/>
                  </a:lnTo>
                  <a:lnTo>
                    <a:pt x="74412" y="38051"/>
                  </a:lnTo>
                  <a:lnTo>
                    <a:pt x="74412" y="37827"/>
                  </a:lnTo>
                  <a:lnTo>
                    <a:pt x="74572" y="37092"/>
                  </a:lnTo>
                  <a:lnTo>
                    <a:pt x="74764" y="36357"/>
                  </a:lnTo>
                  <a:lnTo>
                    <a:pt x="74956" y="35623"/>
                  </a:lnTo>
                  <a:lnTo>
                    <a:pt x="75179" y="34920"/>
                  </a:lnTo>
                  <a:lnTo>
                    <a:pt x="75499" y="34249"/>
                  </a:lnTo>
                  <a:lnTo>
                    <a:pt x="75883" y="33642"/>
                  </a:lnTo>
                  <a:lnTo>
                    <a:pt x="76491" y="33067"/>
                  </a:lnTo>
                  <a:lnTo>
                    <a:pt x="76747" y="32939"/>
                  </a:lnTo>
                  <a:lnTo>
                    <a:pt x="77003" y="32811"/>
                  </a:lnTo>
                  <a:lnTo>
                    <a:pt x="77259" y="32811"/>
                  </a:lnTo>
                  <a:lnTo>
                    <a:pt x="78123" y="33003"/>
                  </a:lnTo>
                  <a:lnTo>
                    <a:pt x="79018" y="33226"/>
                  </a:lnTo>
                  <a:lnTo>
                    <a:pt x="79850" y="33482"/>
                  </a:lnTo>
                  <a:lnTo>
                    <a:pt x="80682" y="33833"/>
                  </a:lnTo>
                  <a:lnTo>
                    <a:pt x="81450" y="34313"/>
                  </a:lnTo>
                  <a:lnTo>
                    <a:pt x="82026" y="34856"/>
                  </a:lnTo>
                  <a:lnTo>
                    <a:pt x="82601" y="35399"/>
                  </a:lnTo>
                  <a:lnTo>
                    <a:pt x="83145" y="36006"/>
                  </a:lnTo>
                  <a:lnTo>
                    <a:pt x="83209" y="36102"/>
                  </a:lnTo>
                  <a:lnTo>
                    <a:pt x="83305" y="36198"/>
                  </a:lnTo>
                  <a:lnTo>
                    <a:pt x="83401" y="36325"/>
                  </a:lnTo>
                  <a:lnTo>
                    <a:pt x="83497" y="36389"/>
                  </a:lnTo>
                  <a:lnTo>
                    <a:pt x="83561" y="36389"/>
                  </a:lnTo>
                  <a:lnTo>
                    <a:pt x="84233" y="36453"/>
                  </a:lnTo>
                  <a:lnTo>
                    <a:pt x="84841" y="36677"/>
                  </a:lnTo>
                  <a:lnTo>
                    <a:pt x="85449" y="36932"/>
                  </a:lnTo>
                  <a:lnTo>
                    <a:pt x="85993" y="37316"/>
                  </a:lnTo>
                  <a:lnTo>
                    <a:pt x="86568" y="37635"/>
                  </a:lnTo>
                  <a:lnTo>
                    <a:pt x="87112" y="37955"/>
                  </a:lnTo>
                  <a:lnTo>
                    <a:pt x="87752" y="38210"/>
                  </a:lnTo>
                  <a:lnTo>
                    <a:pt x="88392" y="38370"/>
                  </a:lnTo>
                  <a:lnTo>
                    <a:pt x="89128" y="38370"/>
                  </a:lnTo>
                  <a:lnTo>
                    <a:pt x="90087" y="38306"/>
                  </a:lnTo>
                  <a:lnTo>
                    <a:pt x="90823" y="38274"/>
                  </a:lnTo>
                  <a:lnTo>
                    <a:pt x="91431" y="38306"/>
                  </a:lnTo>
                  <a:lnTo>
                    <a:pt x="91911" y="38434"/>
                  </a:lnTo>
                  <a:lnTo>
                    <a:pt x="90375" y="36325"/>
                  </a:lnTo>
                  <a:lnTo>
                    <a:pt x="88648" y="34313"/>
                  </a:lnTo>
                  <a:lnTo>
                    <a:pt x="86856" y="32428"/>
                  </a:lnTo>
                  <a:lnTo>
                    <a:pt x="84905" y="30670"/>
                  </a:lnTo>
                  <a:lnTo>
                    <a:pt x="82857" y="29041"/>
                  </a:lnTo>
                  <a:lnTo>
                    <a:pt x="80650" y="27539"/>
                  </a:lnTo>
                  <a:lnTo>
                    <a:pt x="78379" y="26198"/>
                  </a:lnTo>
                  <a:lnTo>
                    <a:pt x="76011" y="25047"/>
                  </a:lnTo>
                  <a:lnTo>
                    <a:pt x="73516" y="24025"/>
                  </a:lnTo>
                  <a:lnTo>
                    <a:pt x="70989" y="23162"/>
                  </a:lnTo>
                  <a:lnTo>
                    <a:pt x="68365" y="22523"/>
                  </a:lnTo>
                  <a:lnTo>
                    <a:pt x="65646" y="22012"/>
                  </a:lnTo>
                  <a:lnTo>
                    <a:pt x="62927" y="21693"/>
                  </a:lnTo>
                  <a:lnTo>
                    <a:pt x="60111" y="21597"/>
                  </a:lnTo>
                  <a:close/>
                  <a:moveTo>
                    <a:pt x="56113" y="0"/>
                  </a:moveTo>
                  <a:lnTo>
                    <a:pt x="63950" y="0"/>
                  </a:lnTo>
                  <a:lnTo>
                    <a:pt x="64974" y="127"/>
                  </a:lnTo>
                  <a:lnTo>
                    <a:pt x="65902" y="415"/>
                  </a:lnTo>
                  <a:lnTo>
                    <a:pt x="66798" y="894"/>
                  </a:lnTo>
                  <a:lnTo>
                    <a:pt x="67533" y="1501"/>
                  </a:lnTo>
                  <a:lnTo>
                    <a:pt x="68141" y="2236"/>
                  </a:lnTo>
                  <a:lnTo>
                    <a:pt x="68621" y="3099"/>
                  </a:lnTo>
                  <a:lnTo>
                    <a:pt x="68909" y="4057"/>
                  </a:lnTo>
                  <a:lnTo>
                    <a:pt x="69037" y="5079"/>
                  </a:lnTo>
                  <a:lnTo>
                    <a:pt x="69037" y="12460"/>
                  </a:lnTo>
                  <a:lnTo>
                    <a:pt x="71852" y="13130"/>
                  </a:lnTo>
                  <a:lnTo>
                    <a:pt x="74604" y="13897"/>
                  </a:lnTo>
                  <a:lnTo>
                    <a:pt x="77291" y="14824"/>
                  </a:lnTo>
                  <a:lnTo>
                    <a:pt x="79914" y="15942"/>
                  </a:lnTo>
                  <a:lnTo>
                    <a:pt x="82442" y="17188"/>
                  </a:lnTo>
                  <a:lnTo>
                    <a:pt x="84905" y="18562"/>
                  </a:lnTo>
                  <a:lnTo>
                    <a:pt x="87272" y="20063"/>
                  </a:lnTo>
                  <a:lnTo>
                    <a:pt x="92519" y="14792"/>
                  </a:lnTo>
                  <a:lnTo>
                    <a:pt x="93223" y="14217"/>
                  </a:lnTo>
                  <a:lnTo>
                    <a:pt x="94022" y="13769"/>
                  </a:lnTo>
                  <a:lnTo>
                    <a:pt x="94822" y="13482"/>
                  </a:lnTo>
                  <a:lnTo>
                    <a:pt x="95686" y="13354"/>
                  </a:lnTo>
                  <a:lnTo>
                    <a:pt x="96550" y="13354"/>
                  </a:lnTo>
                  <a:lnTo>
                    <a:pt x="97382" y="13482"/>
                  </a:lnTo>
                  <a:lnTo>
                    <a:pt x="98245" y="13769"/>
                  </a:lnTo>
                  <a:lnTo>
                    <a:pt x="99013" y="14217"/>
                  </a:lnTo>
                  <a:lnTo>
                    <a:pt x="99685" y="14792"/>
                  </a:lnTo>
                  <a:lnTo>
                    <a:pt x="105251" y="20351"/>
                  </a:lnTo>
                  <a:lnTo>
                    <a:pt x="105827" y="21054"/>
                  </a:lnTo>
                  <a:lnTo>
                    <a:pt x="106275" y="21821"/>
                  </a:lnTo>
                  <a:lnTo>
                    <a:pt x="106563" y="22651"/>
                  </a:lnTo>
                  <a:lnTo>
                    <a:pt x="106723" y="23514"/>
                  </a:lnTo>
                  <a:lnTo>
                    <a:pt x="106723" y="24376"/>
                  </a:lnTo>
                  <a:lnTo>
                    <a:pt x="106563" y="25207"/>
                  </a:lnTo>
                  <a:lnTo>
                    <a:pt x="106275" y="26006"/>
                  </a:lnTo>
                  <a:lnTo>
                    <a:pt x="105827" y="26837"/>
                  </a:lnTo>
                  <a:lnTo>
                    <a:pt x="105251" y="27507"/>
                  </a:lnTo>
                  <a:lnTo>
                    <a:pt x="99909" y="32811"/>
                  </a:lnTo>
                  <a:lnTo>
                    <a:pt x="101444" y="35143"/>
                  </a:lnTo>
                  <a:lnTo>
                    <a:pt x="102820" y="37603"/>
                  </a:lnTo>
                  <a:lnTo>
                    <a:pt x="104036" y="40159"/>
                  </a:lnTo>
                  <a:lnTo>
                    <a:pt x="105123" y="42747"/>
                  </a:lnTo>
                  <a:lnTo>
                    <a:pt x="106051" y="45463"/>
                  </a:lnTo>
                  <a:lnTo>
                    <a:pt x="106819" y="48210"/>
                  </a:lnTo>
                  <a:lnTo>
                    <a:pt x="107427" y="51022"/>
                  </a:lnTo>
                  <a:lnTo>
                    <a:pt x="114977" y="51022"/>
                  </a:lnTo>
                  <a:lnTo>
                    <a:pt x="116001" y="51118"/>
                  </a:lnTo>
                  <a:lnTo>
                    <a:pt x="116960" y="51405"/>
                  </a:lnTo>
                  <a:lnTo>
                    <a:pt x="117824" y="51884"/>
                  </a:lnTo>
                  <a:lnTo>
                    <a:pt x="118560" y="52523"/>
                  </a:lnTo>
                  <a:lnTo>
                    <a:pt x="119200" y="53226"/>
                  </a:lnTo>
                  <a:lnTo>
                    <a:pt x="119616" y="54121"/>
                  </a:lnTo>
                  <a:lnTo>
                    <a:pt x="119904" y="55079"/>
                  </a:lnTo>
                  <a:lnTo>
                    <a:pt x="120000" y="56102"/>
                  </a:lnTo>
                  <a:lnTo>
                    <a:pt x="120000" y="63961"/>
                  </a:lnTo>
                  <a:lnTo>
                    <a:pt x="119872" y="64920"/>
                  </a:lnTo>
                  <a:lnTo>
                    <a:pt x="119584" y="65878"/>
                  </a:lnTo>
                  <a:lnTo>
                    <a:pt x="119104" y="66773"/>
                  </a:lnTo>
                  <a:lnTo>
                    <a:pt x="118496" y="67476"/>
                  </a:lnTo>
                  <a:lnTo>
                    <a:pt x="117760" y="68115"/>
                  </a:lnTo>
                  <a:lnTo>
                    <a:pt x="116896" y="68594"/>
                  </a:lnTo>
                  <a:lnTo>
                    <a:pt x="115937" y="68881"/>
                  </a:lnTo>
                  <a:lnTo>
                    <a:pt x="114913" y="68977"/>
                  </a:lnTo>
                  <a:lnTo>
                    <a:pt x="107299" y="68977"/>
                  </a:lnTo>
                  <a:lnTo>
                    <a:pt x="106691" y="71789"/>
                  </a:lnTo>
                  <a:lnTo>
                    <a:pt x="105923" y="74504"/>
                  </a:lnTo>
                  <a:lnTo>
                    <a:pt x="104964" y="77188"/>
                  </a:lnTo>
                  <a:lnTo>
                    <a:pt x="103876" y="79776"/>
                  </a:lnTo>
                  <a:lnTo>
                    <a:pt x="102628" y="82300"/>
                  </a:lnTo>
                  <a:lnTo>
                    <a:pt x="101284" y="84696"/>
                  </a:lnTo>
                  <a:lnTo>
                    <a:pt x="99781" y="87028"/>
                  </a:lnTo>
                  <a:lnTo>
                    <a:pt x="105187" y="92492"/>
                  </a:lnTo>
                  <a:lnTo>
                    <a:pt x="105763" y="93162"/>
                  </a:lnTo>
                  <a:lnTo>
                    <a:pt x="106211" y="93929"/>
                  </a:lnTo>
                  <a:lnTo>
                    <a:pt x="106531" y="94792"/>
                  </a:lnTo>
                  <a:lnTo>
                    <a:pt x="106691" y="95623"/>
                  </a:lnTo>
                  <a:lnTo>
                    <a:pt x="106691" y="96485"/>
                  </a:lnTo>
                  <a:lnTo>
                    <a:pt x="106531" y="97348"/>
                  </a:lnTo>
                  <a:lnTo>
                    <a:pt x="106211" y="98178"/>
                  </a:lnTo>
                  <a:lnTo>
                    <a:pt x="105763" y="98945"/>
                  </a:lnTo>
                  <a:lnTo>
                    <a:pt x="105187" y="99648"/>
                  </a:lnTo>
                  <a:lnTo>
                    <a:pt x="99653" y="105175"/>
                  </a:lnTo>
                  <a:lnTo>
                    <a:pt x="98981" y="105750"/>
                  </a:lnTo>
                  <a:lnTo>
                    <a:pt x="98213" y="106230"/>
                  </a:lnTo>
                  <a:lnTo>
                    <a:pt x="97350" y="106517"/>
                  </a:lnTo>
                  <a:lnTo>
                    <a:pt x="96518" y="106645"/>
                  </a:lnTo>
                  <a:lnTo>
                    <a:pt x="95654" y="106645"/>
                  </a:lnTo>
                  <a:lnTo>
                    <a:pt x="94790" y="106517"/>
                  </a:lnTo>
                  <a:lnTo>
                    <a:pt x="93958" y="106230"/>
                  </a:lnTo>
                  <a:lnTo>
                    <a:pt x="93191" y="105750"/>
                  </a:lnTo>
                  <a:lnTo>
                    <a:pt x="92487" y="105175"/>
                  </a:lnTo>
                  <a:lnTo>
                    <a:pt x="87048" y="99712"/>
                  </a:lnTo>
                  <a:lnTo>
                    <a:pt x="84713" y="101214"/>
                  </a:lnTo>
                  <a:lnTo>
                    <a:pt x="82250" y="102555"/>
                  </a:lnTo>
                  <a:lnTo>
                    <a:pt x="79786" y="103769"/>
                  </a:lnTo>
                  <a:lnTo>
                    <a:pt x="77163" y="104824"/>
                  </a:lnTo>
                  <a:lnTo>
                    <a:pt x="74508" y="105782"/>
                  </a:lnTo>
                  <a:lnTo>
                    <a:pt x="71756" y="106549"/>
                  </a:lnTo>
                  <a:lnTo>
                    <a:pt x="68973" y="107156"/>
                  </a:lnTo>
                  <a:lnTo>
                    <a:pt x="68973" y="114920"/>
                  </a:lnTo>
                  <a:lnTo>
                    <a:pt x="68877" y="115942"/>
                  </a:lnTo>
                  <a:lnTo>
                    <a:pt x="68589" y="116900"/>
                  </a:lnTo>
                  <a:lnTo>
                    <a:pt x="68141" y="117731"/>
                  </a:lnTo>
                  <a:lnTo>
                    <a:pt x="67533" y="118498"/>
                  </a:lnTo>
                  <a:lnTo>
                    <a:pt x="66766" y="119105"/>
                  </a:lnTo>
                  <a:lnTo>
                    <a:pt x="65902" y="119584"/>
                  </a:lnTo>
                  <a:lnTo>
                    <a:pt x="64974" y="119872"/>
                  </a:lnTo>
                  <a:lnTo>
                    <a:pt x="63950" y="120000"/>
                  </a:lnTo>
                  <a:lnTo>
                    <a:pt x="56081" y="120000"/>
                  </a:lnTo>
                  <a:lnTo>
                    <a:pt x="55057" y="119872"/>
                  </a:lnTo>
                  <a:lnTo>
                    <a:pt x="54129" y="119584"/>
                  </a:lnTo>
                  <a:lnTo>
                    <a:pt x="53265" y="119105"/>
                  </a:lnTo>
                  <a:lnTo>
                    <a:pt x="52529" y="118498"/>
                  </a:lnTo>
                  <a:lnTo>
                    <a:pt x="51922" y="117763"/>
                  </a:lnTo>
                  <a:lnTo>
                    <a:pt x="51442" y="116900"/>
                  </a:lnTo>
                  <a:lnTo>
                    <a:pt x="51154" y="115942"/>
                  </a:lnTo>
                  <a:lnTo>
                    <a:pt x="51026" y="114920"/>
                  </a:lnTo>
                  <a:lnTo>
                    <a:pt x="51026" y="107156"/>
                  </a:lnTo>
                  <a:lnTo>
                    <a:pt x="48243" y="106549"/>
                  </a:lnTo>
                  <a:lnTo>
                    <a:pt x="45523" y="105782"/>
                  </a:lnTo>
                  <a:lnTo>
                    <a:pt x="42836" y="104824"/>
                  </a:lnTo>
                  <a:lnTo>
                    <a:pt x="40245" y="103769"/>
                  </a:lnTo>
                  <a:lnTo>
                    <a:pt x="37749" y="102555"/>
                  </a:lnTo>
                  <a:lnTo>
                    <a:pt x="35318" y="101214"/>
                  </a:lnTo>
                  <a:lnTo>
                    <a:pt x="32983" y="99712"/>
                  </a:lnTo>
                  <a:lnTo>
                    <a:pt x="27512" y="105175"/>
                  </a:lnTo>
                  <a:lnTo>
                    <a:pt x="26840" y="105750"/>
                  </a:lnTo>
                  <a:lnTo>
                    <a:pt x="26073" y="106230"/>
                  </a:lnTo>
                  <a:lnTo>
                    <a:pt x="25209" y="106517"/>
                  </a:lnTo>
                  <a:lnTo>
                    <a:pt x="24377" y="106645"/>
                  </a:lnTo>
                  <a:lnTo>
                    <a:pt x="23513" y="106645"/>
                  </a:lnTo>
                  <a:lnTo>
                    <a:pt x="22649" y="106517"/>
                  </a:lnTo>
                  <a:lnTo>
                    <a:pt x="21818" y="106230"/>
                  </a:lnTo>
                  <a:lnTo>
                    <a:pt x="21050" y="105750"/>
                  </a:lnTo>
                  <a:lnTo>
                    <a:pt x="20346" y="105175"/>
                  </a:lnTo>
                  <a:lnTo>
                    <a:pt x="14844" y="99648"/>
                  </a:lnTo>
                  <a:lnTo>
                    <a:pt x="14268" y="98945"/>
                  </a:lnTo>
                  <a:lnTo>
                    <a:pt x="13788" y="98178"/>
                  </a:lnTo>
                  <a:lnTo>
                    <a:pt x="13500" y="97348"/>
                  </a:lnTo>
                  <a:lnTo>
                    <a:pt x="13340" y="96485"/>
                  </a:lnTo>
                  <a:lnTo>
                    <a:pt x="13340" y="95623"/>
                  </a:lnTo>
                  <a:lnTo>
                    <a:pt x="13500" y="94792"/>
                  </a:lnTo>
                  <a:lnTo>
                    <a:pt x="13788" y="93929"/>
                  </a:lnTo>
                  <a:lnTo>
                    <a:pt x="14268" y="93162"/>
                  </a:lnTo>
                  <a:lnTo>
                    <a:pt x="14844" y="92492"/>
                  </a:lnTo>
                  <a:lnTo>
                    <a:pt x="20250" y="87028"/>
                  </a:lnTo>
                  <a:lnTo>
                    <a:pt x="18747" y="84696"/>
                  </a:lnTo>
                  <a:lnTo>
                    <a:pt x="17371" y="82236"/>
                  </a:lnTo>
                  <a:lnTo>
                    <a:pt x="16123" y="79776"/>
                  </a:lnTo>
                  <a:lnTo>
                    <a:pt x="15067" y="77188"/>
                  </a:lnTo>
                  <a:lnTo>
                    <a:pt x="14108" y="74504"/>
                  </a:lnTo>
                  <a:lnTo>
                    <a:pt x="13308" y="71757"/>
                  </a:lnTo>
                  <a:lnTo>
                    <a:pt x="12668" y="68977"/>
                  </a:lnTo>
                  <a:lnTo>
                    <a:pt x="5086" y="68977"/>
                  </a:lnTo>
                  <a:lnTo>
                    <a:pt x="4062" y="68881"/>
                  </a:lnTo>
                  <a:lnTo>
                    <a:pt x="3103" y="68594"/>
                  </a:lnTo>
                  <a:lnTo>
                    <a:pt x="2271" y="68115"/>
                  </a:lnTo>
                  <a:lnTo>
                    <a:pt x="1503" y="67476"/>
                  </a:lnTo>
                  <a:lnTo>
                    <a:pt x="863" y="66773"/>
                  </a:lnTo>
                  <a:lnTo>
                    <a:pt x="383" y="65878"/>
                  </a:lnTo>
                  <a:lnTo>
                    <a:pt x="95" y="64920"/>
                  </a:lnTo>
                  <a:lnTo>
                    <a:pt x="0" y="63897"/>
                  </a:lnTo>
                  <a:lnTo>
                    <a:pt x="0" y="56102"/>
                  </a:lnTo>
                  <a:lnTo>
                    <a:pt x="95" y="55079"/>
                  </a:lnTo>
                  <a:lnTo>
                    <a:pt x="383" y="54121"/>
                  </a:lnTo>
                  <a:lnTo>
                    <a:pt x="863" y="53226"/>
                  </a:lnTo>
                  <a:lnTo>
                    <a:pt x="1503" y="52523"/>
                  </a:lnTo>
                  <a:lnTo>
                    <a:pt x="2239" y="51884"/>
                  </a:lnTo>
                  <a:lnTo>
                    <a:pt x="3103" y="51405"/>
                  </a:lnTo>
                  <a:lnTo>
                    <a:pt x="4062" y="51118"/>
                  </a:lnTo>
                  <a:lnTo>
                    <a:pt x="5086" y="51022"/>
                  </a:lnTo>
                  <a:lnTo>
                    <a:pt x="12636" y="51022"/>
                  </a:lnTo>
                  <a:lnTo>
                    <a:pt x="13276" y="48210"/>
                  </a:lnTo>
                  <a:lnTo>
                    <a:pt x="14044" y="45463"/>
                  </a:lnTo>
                  <a:lnTo>
                    <a:pt x="14940" y="42747"/>
                  </a:lnTo>
                  <a:lnTo>
                    <a:pt x="16059" y="40159"/>
                  </a:lnTo>
                  <a:lnTo>
                    <a:pt x="17243" y="37603"/>
                  </a:lnTo>
                  <a:lnTo>
                    <a:pt x="18651" y="35143"/>
                  </a:lnTo>
                  <a:lnTo>
                    <a:pt x="20154" y="32811"/>
                  </a:lnTo>
                  <a:lnTo>
                    <a:pt x="14844" y="27507"/>
                  </a:lnTo>
                  <a:lnTo>
                    <a:pt x="14268" y="26837"/>
                  </a:lnTo>
                  <a:lnTo>
                    <a:pt x="13788" y="26006"/>
                  </a:lnTo>
                  <a:lnTo>
                    <a:pt x="13500" y="25207"/>
                  </a:lnTo>
                  <a:lnTo>
                    <a:pt x="13340" y="24376"/>
                  </a:lnTo>
                  <a:lnTo>
                    <a:pt x="13340" y="23514"/>
                  </a:lnTo>
                  <a:lnTo>
                    <a:pt x="13500" y="22651"/>
                  </a:lnTo>
                  <a:lnTo>
                    <a:pt x="13788" y="21821"/>
                  </a:lnTo>
                  <a:lnTo>
                    <a:pt x="14268" y="21054"/>
                  </a:lnTo>
                  <a:lnTo>
                    <a:pt x="14844" y="20351"/>
                  </a:lnTo>
                  <a:lnTo>
                    <a:pt x="20346" y="14792"/>
                  </a:lnTo>
                  <a:lnTo>
                    <a:pt x="21050" y="14217"/>
                  </a:lnTo>
                  <a:lnTo>
                    <a:pt x="21818" y="13769"/>
                  </a:lnTo>
                  <a:lnTo>
                    <a:pt x="22649" y="13482"/>
                  </a:lnTo>
                  <a:lnTo>
                    <a:pt x="23513" y="13354"/>
                  </a:lnTo>
                  <a:lnTo>
                    <a:pt x="24377" y="13354"/>
                  </a:lnTo>
                  <a:lnTo>
                    <a:pt x="25209" y="13482"/>
                  </a:lnTo>
                  <a:lnTo>
                    <a:pt x="26073" y="13769"/>
                  </a:lnTo>
                  <a:lnTo>
                    <a:pt x="26840" y="14217"/>
                  </a:lnTo>
                  <a:lnTo>
                    <a:pt x="27512" y="14792"/>
                  </a:lnTo>
                  <a:lnTo>
                    <a:pt x="32823" y="20063"/>
                  </a:lnTo>
                  <a:lnTo>
                    <a:pt x="35158" y="18562"/>
                  </a:lnTo>
                  <a:lnTo>
                    <a:pt x="37621" y="17188"/>
                  </a:lnTo>
                  <a:lnTo>
                    <a:pt x="40149" y="15942"/>
                  </a:lnTo>
                  <a:lnTo>
                    <a:pt x="42772" y="14824"/>
                  </a:lnTo>
                  <a:lnTo>
                    <a:pt x="45491" y="13897"/>
                  </a:lnTo>
                  <a:lnTo>
                    <a:pt x="48211" y="13130"/>
                  </a:lnTo>
                  <a:lnTo>
                    <a:pt x="51026" y="12460"/>
                  </a:lnTo>
                  <a:lnTo>
                    <a:pt x="51026" y="5079"/>
                  </a:lnTo>
                  <a:lnTo>
                    <a:pt x="51154" y="4057"/>
                  </a:lnTo>
                  <a:lnTo>
                    <a:pt x="51442" y="3099"/>
                  </a:lnTo>
                  <a:lnTo>
                    <a:pt x="51922" y="2236"/>
                  </a:lnTo>
                  <a:lnTo>
                    <a:pt x="52529" y="1501"/>
                  </a:lnTo>
                  <a:lnTo>
                    <a:pt x="53265" y="894"/>
                  </a:lnTo>
                  <a:lnTo>
                    <a:pt x="54129" y="415"/>
                  </a:lnTo>
                  <a:lnTo>
                    <a:pt x="55089" y="127"/>
                  </a:lnTo>
                  <a:lnTo>
                    <a:pt x="5611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160" name="Google Shape;160;p14"/>
          <p:cNvSpPr/>
          <p:nvPr/>
        </p:nvSpPr>
        <p:spPr>
          <a:xfrm>
            <a:off x="1994461" y="3227917"/>
            <a:ext cx="240300" cy="236100"/>
          </a:xfrm>
          <a:custGeom>
            <a:rect b="b" l="l" r="r" t="t"/>
            <a:pathLst>
              <a:path extrusionOk="0" h="120000" w="120000">
                <a:moveTo>
                  <a:pt x="29828" y="80503"/>
                </a:moveTo>
                <a:lnTo>
                  <a:pt x="43067" y="80503"/>
                </a:lnTo>
                <a:lnTo>
                  <a:pt x="44065" y="80611"/>
                </a:lnTo>
                <a:lnTo>
                  <a:pt x="45019" y="80914"/>
                </a:lnTo>
                <a:lnTo>
                  <a:pt x="45839" y="81346"/>
                </a:lnTo>
                <a:lnTo>
                  <a:pt x="46593" y="81929"/>
                </a:lnTo>
                <a:lnTo>
                  <a:pt x="47192" y="82663"/>
                </a:lnTo>
                <a:lnTo>
                  <a:pt x="47636" y="83462"/>
                </a:lnTo>
                <a:lnTo>
                  <a:pt x="47946" y="84390"/>
                </a:lnTo>
                <a:lnTo>
                  <a:pt x="48013" y="85362"/>
                </a:lnTo>
                <a:lnTo>
                  <a:pt x="47946" y="86312"/>
                </a:lnTo>
                <a:lnTo>
                  <a:pt x="47636" y="87241"/>
                </a:lnTo>
                <a:lnTo>
                  <a:pt x="47192" y="88061"/>
                </a:lnTo>
                <a:lnTo>
                  <a:pt x="46593" y="88774"/>
                </a:lnTo>
                <a:lnTo>
                  <a:pt x="45839" y="89357"/>
                </a:lnTo>
                <a:lnTo>
                  <a:pt x="45019" y="89832"/>
                </a:lnTo>
                <a:lnTo>
                  <a:pt x="44065" y="90091"/>
                </a:lnTo>
                <a:lnTo>
                  <a:pt x="43067" y="90199"/>
                </a:lnTo>
                <a:lnTo>
                  <a:pt x="29828" y="90199"/>
                </a:lnTo>
                <a:lnTo>
                  <a:pt x="28830" y="90091"/>
                </a:lnTo>
                <a:lnTo>
                  <a:pt x="27876" y="89832"/>
                </a:lnTo>
                <a:lnTo>
                  <a:pt x="27055" y="89357"/>
                </a:lnTo>
                <a:lnTo>
                  <a:pt x="26301" y="88774"/>
                </a:lnTo>
                <a:lnTo>
                  <a:pt x="25703" y="88061"/>
                </a:lnTo>
                <a:lnTo>
                  <a:pt x="25259" y="87241"/>
                </a:lnTo>
                <a:lnTo>
                  <a:pt x="24949" y="86312"/>
                </a:lnTo>
                <a:lnTo>
                  <a:pt x="24838" y="85362"/>
                </a:lnTo>
                <a:lnTo>
                  <a:pt x="24949" y="84390"/>
                </a:lnTo>
                <a:lnTo>
                  <a:pt x="25259" y="83462"/>
                </a:lnTo>
                <a:lnTo>
                  <a:pt x="25703" y="82663"/>
                </a:lnTo>
                <a:lnTo>
                  <a:pt x="26301" y="81929"/>
                </a:lnTo>
                <a:lnTo>
                  <a:pt x="27055" y="81346"/>
                </a:lnTo>
                <a:lnTo>
                  <a:pt x="27876" y="80914"/>
                </a:lnTo>
                <a:lnTo>
                  <a:pt x="28830" y="80611"/>
                </a:lnTo>
                <a:lnTo>
                  <a:pt x="29828" y="80503"/>
                </a:lnTo>
                <a:close/>
                <a:moveTo>
                  <a:pt x="115143" y="74155"/>
                </a:moveTo>
                <a:lnTo>
                  <a:pt x="116008" y="74219"/>
                </a:lnTo>
                <a:lnTo>
                  <a:pt x="116828" y="74479"/>
                </a:lnTo>
                <a:lnTo>
                  <a:pt x="117582" y="74846"/>
                </a:lnTo>
                <a:lnTo>
                  <a:pt x="118336" y="75364"/>
                </a:lnTo>
                <a:lnTo>
                  <a:pt x="118935" y="76012"/>
                </a:lnTo>
                <a:lnTo>
                  <a:pt x="119423" y="76703"/>
                </a:lnTo>
                <a:lnTo>
                  <a:pt x="119756" y="77480"/>
                </a:lnTo>
                <a:lnTo>
                  <a:pt x="119955" y="78322"/>
                </a:lnTo>
                <a:lnTo>
                  <a:pt x="120000" y="79121"/>
                </a:lnTo>
                <a:lnTo>
                  <a:pt x="119889" y="79964"/>
                </a:lnTo>
                <a:lnTo>
                  <a:pt x="119622" y="80806"/>
                </a:lnTo>
                <a:lnTo>
                  <a:pt x="119201" y="81561"/>
                </a:lnTo>
                <a:lnTo>
                  <a:pt x="118669" y="82296"/>
                </a:lnTo>
                <a:lnTo>
                  <a:pt x="88020" y="115465"/>
                </a:lnTo>
                <a:lnTo>
                  <a:pt x="87466" y="116005"/>
                </a:lnTo>
                <a:lnTo>
                  <a:pt x="86823" y="116415"/>
                </a:lnTo>
                <a:lnTo>
                  <a:pt x="86113" y="116739"/>
                </a:lnTo>
                <a:lnTo>
                  <a:pt x="85359" y="116955"/>
                </a:lnTo>
                <a:lnTo>
                  <a:pt x="84538" y="117063"/>
                </a:lnTo>
                <a:lnTo>
                  <a:pt x="84383" y="117063"/>
                </a:lnTo>
                <a:lnTo>
                  <a:pt x="83407" y="116998"/>
                </a:lnTo>
                <a:lnTo>
                  <a:pt x="82498" y="116739"/>
                </a:lnTo>
                <a:lnTo>
                  <a:pt x="81633" y="116307"/>
                </a:lnTo>
                <a:lnTo>
                  <a:pt x="80924" y="115724"/>
                </a:lnTo>
                <a:lnTo>
                  <a:pt x="63537" y="99442"/>
                </a:lnTo>
                <a:lnTo>
                  <a:pt x="62849" y="98707"/>
                </a:lnTo>
                <a:lnTo>
                  <a:pt x="62361" y="97865"/>
                </a:lnTo>
                <a:lnTo>
                  <a:pt x="62095" y="96980"/>
                </a:lnTo>
                <a:lnTo>
                  <a:pt x="61984" y="96073"/>
                </a:lnTo>
                <a:lnTo>
                  <a:pt x="62029" y="95123"/>
                </a:lnTo>
                <a:lnTo>
                  <a:pt x="62295" y="94237"/>
                </a:lnTo>
                <a:lnTo>
                  <a:pt x="62738" y="93374"/>
                </a:lnTo>
                <a:lnTo>
                  <a:pt x="63337" y="92596"/>
                </a:lnTo>
                <a:lnTo>
                  <a:pt x="64136" y="91970"/>
                </a:lnTo>
                <a:lnTo>
                  <a:pt x="64956" y="91495"/>
                </a:lnTo>
                <a:lnTo>
                  <a:pt x="65888" y="91214"/>
                </a:lnTo>
                <a:lnTo>
                  <a:pt x="66841" y="91106"/>
                </a:lnTo>
                <a:lnTo>
                  <a:pt x="67773" y="91171"/>
                </a:lnTo>
                <a:lnTo>
                  <a:pt x="68704" y="91430"/>
                </a:lnTo>
                <a:lnTo>
                  <a:pt x="69569" y="91840"/>
                </a:lnTo>
                <a:lnTo>
                  <a:pt x="70412" y="92445"/>
                </a:lnTo>
                <a:lnTo>
                  <a:pt x="84051" y="105229"/>
                </a:lnTo>
                <a:lnTo>
                  <a:pt x="111284" y="75753"/>
                </a:lnTo>
                <a:lnTo>
                  <a:pt x="111949" y="75170"/>
                </a:lnTo>
                <a:lnTo>
                  <a:pt x="112659" y="74694"/>
                </a:lnTo>
                <a:lnTo>
                  <a:pt x="113457" y="74371"/>
                </a:lnTo>
                <a:lnTo>
                  <a:pt x="114278" y="74198"/>
                </a:lnTo>
                <a:lnTo>
                  <a:pt x="115143" y="74155"/>
                </a:lnTo>
                <a:close/>
                <a:moveTo>
                  <a:pt x="29828" y="54763"/>
                </a:moveTo>
                <a:lnTo>
                  <a:pt x="74537" y="54763"/>
                </a:lnTo>
                <a:lnTo>
                  <a:pt x="75512" y="54871"/>
                </a:lnTo>
                <a:lnTo>
                  <a:pt x="76444" y="55173"/>
                </a:lnTo>
                <a:lnTo>
                  <a:pt x="77309" y="55605"/>
                </a:lnTo>
                <a:lnTo>
                  <a:pt x="78041" y="56188"/>
                </a:lnTo>
                <a:lnTo>
                  <a:pt x="78639" y="56922"/>
                </a:lnTo>
                <a:lnTo>
                  <a:pt x="79127" y="57721"/>
                </a:lnTo>
                <a:lnTo>
                  <a:pt x="79393" y="58628"/>
                </a:lnTo>
                <a:lnTo>
                  <a:pt x="79504" y="59578"/>
                </a:lnTo>
                <a:lnTo>
                  <a:pt x="79393" y="60572"/>
                </a:lnTo>
                <a:lnTo>
                  <a:pt x="79127" y="61479"/>
                </a:lnTo>
                <a:lnTo>
                  <a:pt x="78639" y="62278"/>
                </a:lnTo>
                <a:lnTo>
                  <a:pt x="78041" y="63012"/>
                </a:lnTo>
                <a:lnTo>
                  <a:pt x="77309" y="63595"/>
                </a:lnTo>
                <a:lnTo>
                  <a:pt x="76444" y="64048"/>
                </a:lnTo>
                <a:lnTo>
                  <a:pt x="75512" y="64329"/>
                </a:lnTo>
                <a:lnTo>
                  <a:pt x="74537" y="64437"/>
                </a:lnTo>
                <a:lnTo>
                  <a:pt x="29828" y="64437"/>
                </a:lnTo>
                <a:lnTo>
                  <a:pt x="28830" y="64329"/>
                </a:lnTo>
                <a:lnTo>
                  <a:pt x="27876" y="64048"/>
                </a:lnTo>
                <a:lnTo>
                  <a:pt x="27055" y="63595"/>
                </a:lnTo>
                <a:lnTo>
                  <a:pt x="26301" y="63012"/>
                </a:lnTo>
                <a:lnTo>
                  <a:pt x="25703" y="62278"/>
                </a:lnTo>
                <a:lnTo>
                  <a:pt x="25259" y="61479"/>
                </a:lnTo>
                <a:lnTo>
                  <a:pt x="24949" y="60572"/>
                </a:lnTo>
                <a:lnTo>
                  <a:pt x="24838" y="59578"/>
                </a:lnTo>
                <a:lnTo>
                  <a:pt x="24949" y="58628"/>
                </a:lnTo>
                <a:lnTo>
                  <a:pt x="25259" y="57721"/>
                </a:lnTo>
                <a:lnTo>
                  <a:pt x="25703" y="56922"/>
                </a:lnTo>
                <a:lnTo>
                  <a:pt x="26301" y="56188"/>
                </a:lnTo>
                <a:lnTo>
                  <a:pt x="27055" y="55605"/>
                </a:lnTo>
                <a:lnTo>
                  <a:pt x="27876" y="55173"/>
                </a:lnTo>
                <a:lnTo>
                  <a:pt x="28830" y="54871"/>
                </a:lnTo>
                <a:lnTo>
                  <a:pt x="29828" y="54763"/>
                </a:lnTo>
                <a:close/>
                <a:moveTo>
                  <a:pt x="29828" y="28202"/>
                </a:moveTo>
                <a:lnTo>
                  <a:pt x="74537" y="28202"/>
                </a:lnTo>
                <a:lnTo>
                  <a:pt x="75512" y="28288"/>
                </a:lnTo>
                <a:lnTo>
                  <a:pt x="76444" y="28569"/>
                </a:lnTo>
                <a:lnTo>
                  <a:pt x="77309" y="29001"/>
                </a:lnTo>
                <a:lnTo>
                  <a:pt x="78041" y="29627"/>
                </a:lnTo>
                <a:lnTo>
                  <a:pt x="78639" y="30318"/>
                </a:lnTo>
                <a:lnTo>
                  <a:pt x="79127" y="31160"/>
                </a:lnTo>
                <a:lnTo>
                  <a:pt x="79393" y="32046"/>
                </a:lnTo>
                <a:lnTo>
                  <a:pt x="79504" y="33039"/>
                </a:lnTo>
                <a:lnTo>
                  <a:pt x="79393" y="34011"/>
                </a:lnTo>
                <a:lnTo>
                  <a:pt x="79127" y="34896"/>
                </a:lnTo>
                <a:lnTo>
                  <a:pt x="78639" y="35738"/>
                </a:lnTo>
                <a:lnTo>
                  <a:pt x="78041" y="36429"/>
                </a:lnTo>
                <a:lnTo>
                  <a:pt x="77309" y="37055"/>
                </a:lnTo>
                <a:lnTo>
                  <a:pt x="76444" y="37487"/>
                </a:lnTo>
                <a:lnTo>
                  <a:pt x="75512" y="37768"/>
                </a:lnTo>
                <a:lnTo>
                  <a:pt x="74537" y="37854"/>
                </a:lnTo>
                <a:lnTo>
                  <a:pt x="29828" y="37854"/>
                </a:lnTo>
                <a:lnTo>
                  <a:pt x="28830" y="37768"/>
                </a:lnTo>
                <a:lnTo>
                  <a:pt x="27876" y="37487"/>
                </a:lnTo>
                <a:lnTo>
                  <a:pt x="27055" y="37055"/>
                </a:lnTo>
                <a:lnTo>
                  <a:pt x="26301" y="36429"/>
                </a:lnTo>
                <a:lnTo>
                  <a:pt x="25703" y="35738"/>
                </a:lnTo>
                <a:lnTo>
                  <a:pt x="25259" y="34896"/>
                </a:lnTo>
                <a:lnTo>
                  <a:pt x="24949" y="34011"/>
                </a:lnTo>
                <a:lnTo>
                  <a:pt x="24838" y="33039"/>
                </a:lnTo>
                <a:lnTo>
                  <a:pt x="24949" y="32046"/>
                </a:lnTo>
                <a:lnTo>
                  <a:pt x="25259" y="31160"/>
                </a:lnTo>
                <a:lnTo>
                  <a:pt x="25703" y="30318"/>
                </a:lnTo>
                <a:lnTo>
                  <a:pt x="26301" y="29627"/>
                </a:lnTo>
                <a:lnTo>
                  <a:pt x="27055" y="29001"/>
                </a:lnTo>
                <a:lnTo>
                  <a:pt x="27876" y="28569"/>
                </a:lnTo>
                <a:lnTo>
                  <a:pt x="28830" y="28288"/>
                </a:lnTo>
                <a:lnTo>
                  <a:pt x="29828" y="28202"/>
                </a:lnTo>
                <a:close/>
                <a:moveTo>
                  <a:pt x="4967" y="0"/>
                </a:moveTo>
                <a:lnTo>
                  <a:pt x="97712" y="0"/>
                </a:lnTo>
                <a:lnTo>
                  <a:pt x="98732" y="129"/>
                </a:lnTo>
                <a:lnTo>
                  <a:pt x="99641" y="410"/>
                </a:lnTo>
                <a:lnTo>
                  <a:pt x="100484" y="842"/>
                </a:lnTo>
                <a:lnTo>
                  <a:pt x="101216" y="1425"/>
                </a:lnTo>
                <a:lnTo>
                  <a:pt x="101836" y="2159"/>
                </a:lnTo>
                <a:lnTo>
                  <a:pt x="102302" y="2958"/>
                </a:lnTo>
                <a:lnTo>
                  <a:pt x="102568" y="3886"/>
                </a:lnTo>
                <a:lnTo>
                  <a:pt x="102679" y="4858"/>
                </a:lnTo>
                <a:lnTo>
                  <a:pt x="102679" y="63638"/>
                </a:lnTo>
                <a:lnTo>
                  <a:pt x="102568" y="64588"/>
                </a:lnTo>
                <a:lnTo>
                  <a:pt x="102302" y="65495"/>
                </a:lnTo>
                <a:lnTo>
                  <a:pt x="101836" y="66294"/>
                </a:lnTo>
                <a:lnTo>
                  <a:pt x="101216" y="67028"/>
                </a:lnTo>
                <a:lnTo>
                  <a:pt x="100484" y="67612"/>
                </a:lnTo>
                <a:lnTo>
                  <a:pt x="99641" y="68065"/>
                </a:lnTo>
                <a:lnTo>
                  <a:pt x="98732" y="68346"/>
                </a:lnTo>
                <a:lnTo>
                  <a:pt x="97712" y="68454"/>
                </a:lnTo>
                <a:lnTo>
                  <a:pt x="96691" y="68346"/>
                </a:lnTo>
                <a:lnTo>
                  <a:pt x="95804" y="68065"/>
                </a:lnTo>
                <a:lnTo>
                  <a:pt x="94939" y="67612"/>
                </a:lnTo>
                <a:lnTo>
                  <a:pt x="94230" y="67028"/>
                </a:lnTo>
                <a:lnTo>
                  <a:pt x="93587" y="66294"/>
                </a:lnTo>
                <a:lnTo>
                  <a:pt x="93121" y="65495"/>
                </a:lnTo>
                <a:lnTo>
                  <a:pt x="92833" y="64588"/>
                </a:lnTo>
                <a:lnTo>
                  <a:pt x="92766" y="63638"/>
                </a:lnTo>
                <a:lnTo>
                  <a:pt x="92766" y="9695"/>
                </a:lnTo>
                <a:lnTo>
                  <a:pt x="9957" y="9695"/>
                </a:lnTo>
                <a:lnTo>
                  <a:pt x="9957" y="110325"/>
                </a:lnTo>
                <a:lnTo>
                  <a:pt x="48013" y="110325"/>
                </a:lnTo>
                <a:lnTo>
                  <a:pt x="49033" y="110433"/>
                </a:lnTo>
                <a:lnTo>
                  <a:pt x="49964" y="110671"/>
                </a:lnTo>
                <a:lnTo>
                  <a:pt x="50785" y="111146"/>
                </a:lnTo>
                <a:lnTo>
                  <a:pt x="51539" y="111750"/>
                </a:lnTo>
                <a:lnTo>
                  <a:pt x="52138" y="112441"/>
                </a:lnTo>
                <a:lnTo>
                  <a:pt x="52603" y="113284"/>
                </a:lnTo>
                <a:lnTo>
                  <a:pt x="52892" y="114191"/>
                </a:lnTo>
                <a:lnTo>
                  <a:pt x="53003" y="115141"/>
                </a:lnTo>
                <a:lnTo>
                  <a:pt x="52892" y="116113"/>
                </a:lnTo>
                <a:lnTo>
                  <a:pt x="52603" y="117041"/>
                </a:lnTo>
                <a:lnTo>
                  <a:pt x="52138" y="117840"/>
                </a:lnTo>
                <a:lnTo>
                  <a:pt x="51539" y="118574"/>
                </a:lnTo>
                <a:lnTo>
                  <a:pt x="50785" y="119157"/>
                </a:lnTo>
                <a:lnTo>
                  <a:pt x="49964" y="119589"/>
                </a:lnTo>
                <a:lnTo>
                  <a:pt x="49033" y="119892"/>
                </a:lnTo>
                <a:lnTo>
                  <a:pt x="48013" y="120000"/>
                </a:lnTo>
                <a:lnTo>
                  <a:pt x="4967" y="120000"/>
                </a:lnTo>
                <a:lnTo>
                  <a:pt x="3991" y="119892"/>
                </a:lnTo>
                <a:lnTo>
                  <a:pt x="3060" y="119589"/>
                </a:lnTo>
                <a:lnTo>
                  <a:pt x="2195" y="119157"/>
                </a:lnTo>
                <a:lnTo>
                  <a:pt x="1463" y="118574"/>
                </a:lnTo>
                <a:lnTo>
                  <a:pt x="864" y="117840"/>
                </a:lnTo>
                <a:lnTo>
                  <a:pt x="377" y="117041"/>
                </a:lnTo>
                <a:lnTo>
                  <a:pt x="110" y="116113"/>
                </a:lnTo>
                <a:lnTo>
                  <a:pt x="0" y="115141"/>
                </a:lnTo>
                <a:lnTo>
                  <a:pt x="0" y="4858"/>
                </a:lnTo>
                <a:lnTo>
                  <a:pt x="110" y="3886"/>
                </a:lnTo>
                <a:lnTo>
                  <a:pt x="377" y="2958"/>
                </a:lnTo>
                <a:lnTo>
                  <a:pt x="864" y="2159"/>
                </a:lnTo>
                <a:lnTo>
                  <a:pt x="1463" y="1425"/>
                </a:lnTo>
                <a:lnTo>
                  <a:pt x="2195" y="842"/>
                </a:lnTo>
                <a:lnTo>
                  <a:pt x="3060" y="410"/>
                </a:lnTo>
                <a:lnTo>
                  <a:pt x="3991" y="129"/>
                </a:lnTo>
                <a:lnTo>
                  <a:pt x="4967"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FFFFFF"/>
              </a:solidFill>
              <a:latin typeface="Calibri"/>
              <a:ea typeface="Calibri"/>
              <a:cs typeface="Calibri"/>
              <a:sym typeface="Calibri"/>
            </a:endParaRPr>
          </a:p>
        </p:txBody>
      </p:sp>
      <p:sp>
        <p:nvSpPr>
          <p:cNvPr id="161" name="Google Shape;161;p14"/>
          <p:cNvSpPr/>
          <p:nvPr/>
        </p:nvSpPr>
        <p:spPr>
          <a:xfrm>
            <a:off x="2818517" y="3213174"/>
            <a:ext cx="310200" cy="296100"/>
          </a:xfrm>
          <a:custGeom>
            <a:rect b="b" l="l" r="r" t="t"/>
            <a:pathLst>
              <a:path extrusionOk="0" h="120000" w="120000">
                <a:moveTo>
                  <a:pt x="10917" y="49082"/>
                </a:moveTo>
                <a:lnTo>
                  <a:pt x="16328" y="49082"/>
                </a:lnTo>
                <a:lnTo>
                  <a:pt x="16328" y="43671"/>
                </a:lnTo>
                <a:lnTo>
                  <a:pt x="10917" y="43671"/>
                </a:lnTo>
                <a:lnTo>
                  <a:pt x="10917" y="49082"/>
                </a:lnTo>
                <a:close/>
                <a:moveTo>
                  <a:pt x="10917" y="27246"/>
                </a:moveTo>
                <a:lnTo>
                  <a:pt x="16328" y="27246"/>
                </a:lnTo>
                <a:lnTo>
                  <a:pt x="16328" y="21835"/>
                </a:lnTo>
                <a:lnTo>
                  <a:pt x="10917" y="21835"/>
                </a:lnTo>
                <a:lnTo>
                  <a:pt x="10917" y="27246"/>
                </a:lnTo>
                <a:close/>
                <a:moveTo>
                  <a:pt x="10917" y="38164"/>
                </a:moveTo>
                <a:lnTo>
                  <a:pt x="16328" y="38164"/>
                </a:lnTo>
                <a:lnTo>
                  <a:pt x="16328" y="32753"/>
                </a:lnTo>
                <a:lnTo>
                  <a:pt x="10917" y="32753"/>
                </a:lnTo>
                <a:lnTo>
                  <a:pt x="10917" y="38164"/>
                </a:lnTo>
                <a:close/>
                <a:moveTo>
                  <a:pt x="16328" y="70917"/>
                </a:moveTo>
                <a:lnTo>
                  <a:pt x="10917" y="70917"/>
                </a:lnTo>
                <a:lnTo>
                  <a:pt x="10917" y="76328"/>
                </a:lnTo>
                <a:lnTo>
                  <a:pt x="16328" y="76328"/>
                </a:lnTo>
                <a:lnTo>
                  <a:pt x="16328" y="70917"/>
                </a:lnTo>
                <a:close/>
                <a:moveTo>
                  <a:pt x="16328" y="81835"/>
                </a:moveTo>
                <a:lnTo>
                  <a:pt x="10917" y="81835"/>
                </a:lnTo>
                <a:lnTo>
                  <a:pt x="10917" y="87246"/>
                </a:lnTo>
                <a:lnTo>
                  <a:pt x="16328" y="87246"/>
                </a:lnTo>
                <a:lnTo>
                  <a:pt x="16328" y="81835"/>
                </a:lnTo>
                <a:close/>
                <a:moveTo>
                  <a:pt x="10917" y="16328"/>
                </a:moveTo>
                <a:lnTo>
                  <a:pt x="16328" y="16328"/>
                </a:lnTo>
                <a:lnTo>
                  <a:pt x="16328" y="10917"/>
                </a:lnTo>
                <a:lnTo>
                  <a:pt x="10917" y="10917"/>
                </a:lnTo>
                <a:lnTo>
                  <a:pt x="10917" y="16328"/>
                </a:lnTo>
                <a:close/>
                <a:moveTo>
                  <a:pt x="16328" y="92753"/>
                </a:moveTo>
                <a:lnTo>
                  <a:pt x="10917" y="92753"/>
                </a:lnTo>
                <a:lnTo>
                  <a:pt x="10917" y="98164"/>
                </a:lnTo>
                <a:lnTo>
                  <a:pt x="16328" y="98164"/>
                </a:lnTo>
                <a:lnTo>
                  <a:pt x="16328" y="92753"/>
                </a:lnTo>
                <a:close/>
                <a:moveTo>
                  <a:pt x="16328" y="103671"/>
                </a:moveTo>
                <a:lnTo>
                  <a:pt x="10917" y="103671"/>
                </a:lnTo>
                <a:lnTo>
                  <a:pt x="10917" y="109082"/>
                </a:lnTo>
                <a:lnTo>
                  <a:pt x="16328" y="109082"/>
                </a:lnTo>
                <a:lnTo>
                  <a:pt x="16328" y="103671"/>
                </a:lnTo>
                <a:close/>
                <a:moveTo>
                  <a:pt x="109082" y="103671"/>
                </a:moveTo>
                <a:lnTo>
                  <a:pt x="103574" y="103671"/>
                </a:lnTo>
                <a:lnTo>
                  <a:pt x="103574" y="109082"/>
                </a:lnTo>
                <a:lnTo>
                  <a:pt x="109082" y="109082"/>
                </a:lnTo>
                <a:lnTo>
                  <a:pt x="109082" y="103671"/>
                </a:lnTo>
                <a:close/>
                <a:moveTo>
                  <a:pt x="109082" y="92753"/>
                </a:moveTo>
                <a:lnTo>
                  <a:pt x="103574" y="92753"/>
                </a:lnTo>
                <a:lnTo>
                  <a:pt x="103574" y="98164"/>
                </a:lnTo>
                <a:lnTo>
                  <a:pt x="109082" y="98164"/>
                </a:lnTo>
                <a:lnTo>
                  <a:pt x="109082" y="92753"/>
                </a:lnTo>
                <a:close/>
                <a:moveTo>
                  <a:pt x="103574" y="49082"/>
                </a:moveTo>
                <a:lnTo>
                  <a:pt x="109082" y="49082"/>
                </a:lnTo>
                <a:lnTo>
                  <a:pt x="109082" y="43671"/>
                </a:lnTo>
                <a:lnTo>
                  <a:pt x="103574" y="43671"/>
                </a:lnTo>
                <a:lnTo>
                  <a:pt x="103574" y="49082"/>
                </a:lnTo>
                <a:close/>
                <a:moveTo>
                  <a:pt x="103574" y="38164"/>
                </a:moveTo>
                <a:lnTo>
                  <a:pt x="109082" y="38164"/>
                </a:lnTo>
                <a:lnTo>
                  <a:pt x="109082" y="32753"/>
                </a:lnTo>
                <a:lnTo>
                  <a:pt x="103574" y="32753"/>
                </a:lnTo>
                <a:lnTo>
                  <a:pt x="103574" y="38164"/>
                </a:lnTo>
                <a:close/>
                <a:moveTo>
                  <a:pt x="109082" y="81835"/>
                </a:moveTo>
                <a:lnTo>
                  <a:pt x="103574" y="81835"/>
                </a:lnTo>
                <a:lnTo>
                  <a:pt x="103574" y="87246"/>
                </a:lnTo>
                <a:lnTo>
                  <a:pt x="109082" y="87246"/>
                </a:lnTo>
                <a:lnTo>
                  <a:pt x="109082" y="81835"/>
                </a:lnTo>
                <a:close/>
                <a:moveTo>
                  <a:pt x="109082" y="0"/>
                </a:moveTo>
                <a:lnTo>
                  <a:pt x="10917" y="0"/>
                </a:lnTo>
                <a:cubicBezTo>
                  <a:pt x="4927" y="0"/>
                  <a:pt x="0" y="4927"/>
                  <a:pt x="0" y="10917"/>
                </a:cubicBezTo>
                <a:lnTo>
                  <a:pt x="0" y="109082"/>
                </a:lnTo>
                <a:cubicBezTo>
                  <a:pt x="0" y="115072"/>
                  <a:pt x="4927" y="120000"/>
                  <a:pt x="10917" y="120000"/>
                </a:cubicBezTo>
                <a:lnTo>
                  <a:pt x="109082" y="120000"/>
                </a:lnTo>
                <a:cubicBezTo>
                  <a:pt x="115072" y="120000"/>
                  <a:pt x="120000" y="115072"/>
                  <a:pt x="120000" y="109082"/>
                </a:cubicBezTo>
                <a:lnTo>
                  <a:pt x="120000" y="10917"/>
                </a:lnTo>
                <a:cubicBezTo>
                  <a:pt x="120000" y="4927"/>
                  <a:pt x="115072" y="0"/>
                  <a:pt x="109082" y="0"/>
                </a:cubicBezTo>
                <a:close/>
                <a:moveTo>
                  <a:pt x="21835" y="114492"/>
                </a:moveTo>
                <a:lnTo>
                  <a:pt x="10917" y="114492"/>
                </a:lnTo>
                <a:cubicBezTo>
                  <a:pt x="7922" y="114492"/>
                  <a:pt x="5410" y="112077"/>
                  <a:pt x="5410" y="109082"/>
                </a:cubicBezTo>
                <a:lnTo>
                  <a:pt x="5410" y="62705"/>
                </a:lnTo>
                <a:lnTo>
                  <a:pt x="21835" y="62705"/>
                </a:lnTo>
                <a:lnTo>
                  <a:pt x="21835" y="114492"/>
                </a:lnTo>
                <a:close/>
                <a:moveTo>
                  <a:pt x="21835" y="57294"/>
                </a:moveTo>
                <a:lnTo>
                  <a:pt x="5410" y="57294"/>
                </a:lnTo>
                <a:lnTo>
                  <a:pt x="5410" y="10917"/>
                </a:lnTo>
                <a:cubicBezTo>
                  <a:pt x="5410" y="7922"/>
                  <a:pt x="7922" y="5507"/>
                  <a:pt x="10917" y="5507"/>
                </a:cubicBezTo>
                <a:lnTo>
                  <a:pt x="21835" y="5507"/>
                </a:lnTo>
                <a:lnTo>
                  <a:pt x="21835" y="57294"/>
                </a:lnTo>
                <a:close/>
                <a:moveTo>
                  <a:pt x="92657" y="114492"/>
                </a:moveTo>
                <a:lnTo>
                  <a:pt x="27246" y="114492"/>
                </a:lnTo>
                <a:lnTo>
                  <a:pt x="27246" y="62705"/>
                </a:lnTo>
                <a:lnTo>
                  <a:pt x="92657" y="62705"/>
                </a:lnTo>
                <a:lnTo>
                  <a:pt x="92657" y="114492"/>
                </a:lnTo>
                <a:close/>
                <a:moveTo>
                  <a:pt x="92657" y="57294"/>
                </a:moveTo>
                <a:lnTo>
                  <a:pt x="27246" y="57294"/>
                </a:lnTo>
                <a:lnTo>
                  <a:pt x="27246" y="5507"/>
                </a:lnTo>
                <a:lnTo>
                  <a:pt x="92657" y="5507"/>
                </a:lnTo>
                <a:lnTo>
                  <a:pt x="92657" y="57294"/>
                </a:lnTo>
                <a:close/>
                <a:moveTo>
                  <a:pt x="114492" y="109082"/>
                </a:moveTo>
                <a:cubicBezTo>
                  <a:pt x="114492" y="112077"/>
                  <a:pt x="112077" y="114492"/>
                  <a:pt x="109082" y="114492"/>
                </a:cubicBezTo>
                <a:lnTo>
                  <a:pt x="98164" y="114492"/>
                </a:lnTo>
                <a:lnTo>
                  <a:pt x="98164" y="62705"/>
                </a:lnTo>
                <a:lnTo>
                  <a:pt x="114492" y="62705"/>
                </a:lnTo>
                <a:lnTo>
                  <a:pt x="114492" y="109082"/>
                </a:lnTo>
                <a:close/>
                <a:moveTo>
                  <a:pt x="114492" y="57294"/>
                </a:moveTo>
                <a:lnTo>
                  <a:pt x="98164" y="57294"/>
                </a:lnTo>
                <a:lnTo>
                  <a:pt x="98164" y="5507"/>
                </a:lnTo>
                <a:lnTo>
                  <a:pt x="109082" y="5507"/>
                </a:lnTo>
                <a:cubicBezTo>
                  <a:pt x="112077" y="5507"/>
                  <a:pt x="114492" y="7922"/>
                  <a:pt x="114492" y="10917"/>
                </a:cubicBezTo>
                <a:lnTo>
                  <a:pt x="114492" y="57294"/>
                </a:lnTo>
                <a:close/>
                <a:moveTo>
                  <a:pt x="103574" y="16328"/>
                </a:moveTo>
                <a:lnTo>
                  <a:pt x="109082" y="16328"/>
                </a:lnTo>
                <a:lnTo>
                  <a:pt x="109082" y="10917"/>
                </a:lnTo>
                <a:lnTo>
                  <a:pt x="103574" y="10917"/>
                </a:lnTo>
                <a:lnTo>
                  <a:pt x="103574" y="16328"/>
                </a:lnTo>
                <a:close/>
                <a:moveTo>
                  <a:pt x="109082" y="70917"/>
                </a:moveTo>
                <a:lnTo>
                  <a:pt x="103574" y="70917"/>
                </a:lnTo>
                <a:lnTo>
                  <a:pt x="103574" y="76328"/>
                </a:lnTo>
                <a:lnTo>
                  <a:pt x="109082" y="76328"/>
                </a:lnTo>
                <a:lnTo>
                  <a:pt x="109082" y="70917"/>
                </a:lnTo>
                <a:close/>
                <a:moveTo>
                  <a:pt x="103574" y="27246"/>
                </a:moveTo>
                <a:lnTo>
                  <a:pt x="109082" y="27246"/>
                </a:lnTo>
                <a:lnTo>
                  <a:pt x="109082" y="21835"/>
                </a:lnTo>
                <a:lnTo>
                  <a:pt x="103574" y="21835"/>
                </a:lnTo>
                <a:lnTo>
                  <a:pt x="103574" y="2724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Missions réalisées</a:t>
            </a:r>
            <a:endParaRPr/>
          </a:p>
        </p:txBody>
      </p:sp>
      <p:sp>
        <p:nvSpPr>
          <p:cNvPr id="167" name="Google Shape;16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Supervision technique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fr"/>
              <a:t>Utilisation de Zabbix</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fr"/>
              <a:t>Correction des fausses alertes</a:t>
            </a:r>
            <a:endParaRPr/>
          </a:p>
          <a:p>
            <a:pPr indent="0" lvl="0" marL="0" rtl="0" algn="l">
              <a:spcBef>
                <a:spcPts val="1600"/>
              </a:spcBef>
              <a:spcAft>
                <a:spcPts val="1600"/>
              </a:spcAft>
              <a:buNone/>
            </a:pPr>
            <a:r>
              <a:t/>
            </a:r>
            <a:endParaRPr/>
          </a:p>
        </p:txBody>
      </p:sp>
      <p:sp>
        <p:nvSpPr>
          <p:cNvPr id="168" name="Google Shape;16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69" name="Google Shape;169;p15"/>
          <p:cNvPicPr preferRelativeResize="0"/>
          <p:nvPr/>
        </p:nvPicPr>
        <p:blipFill>
          <a:blip r:embed="rId3">
            <a:alphaModFix/>
          </a:blip>
          <a:stretch>
            <a:fillRect/>
          </a:stretch>
        </p:blipFill>
        <p:spPr>
          <a:xfrm>
            <a:off x="4506675" y="2002125"/>
            <a:ext cx="3829723" cy="2154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Fonctionnement de Zabbix</a:t>
            </a:r>
            <a:endParaRPr/>
          </a:p>
        </p:txBody>
      </p:sp>
      <p:sp>
        <p:nvSpPr>
          <p:cNvPr id="175" name="Google Shape;175;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Se divise en 4 parties</a:t>
            </a:r>
            <a:endParaRPr/>
          </a:p>
          <a:p>
            <a:pPr indent="0" lvl="0" marL="0" rtl="0" algn="l">
              <a:spcBef>
                <a:spcPts val="1600"/>
              </a:spcBef>
              <a:spcAft>
                <a:spcPts val="0"/>
              </a:spcAft>
              <a:buNone/>
            </a:pPr>
            <a:r>
              <a:rPr lang="fr"/>
              <a:t>Proxy Zabbix</a:t>
            </a:r>
            <a:endParaRPr/>
          </a:p>
          <a:p>
            <a:pPr indent="0" lvl="0" marL="0" rtl="0" algn="l">
              <a:spcBef>
                <a:spcPts val="1600"/>
              </a:spcBef>
              <a:spcAft>
                <a:spcPts val="0"/>
              </a:spcAft>
              <a:buNone/>
            </a:pPr>
            <a:r>
              <a:rPr lang="fr"/>
              <a:t>Agent Zabbix</a:t>
            </a:r>
            <a:endParaRPr/>
          </a:p>
          <a:p>
            <a:pPr indent="0" lvl="0" marL="0" rtl="0" algn="l">
              <a:spcBef>
                <a:spcPts val="1600"/>
              </a:spcBef>
              <a:spcAft>
                <a:spcPts val="0"/>
              </a:spcAft>
              <a:buNone/>
            </a:pPr>
            <a:r>
              <a:rPr lang="fr"/>
              <a:t>Serveur Zabbix</a:t>
            </a:r>
            <a:endParaRPr/>
          </a:p>
          <a:p>
            <a:pPr indent="0" lvl="0" marL="0" rtl="0" algn="l">
              <a:spcBef>
                <a:spcPts val="1600"/>
              </a:spcBef>
              <a:spcAft>
                <a:spcPts val="1600"/>
              </a:spcAft>
              <a:buNone/>
            </a:pPr>
            <a:r>
              <a:rPr lang="fr"/>
              <a:t>Frontend Zabbix</a:t>
            </a:r>
            <a:endParaRPr/>
          </a:p>
        </p:txBody>
      </p:sp>
      <p:sp>
        <p:nvSpPr>
          <p:cNvPr id="176" name="Google Shape;17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77" name="Google Shape;177;p16"/>
          <p:cNvPicPr preferRelativeResize="0"/>
          <p:nvPr/>
        </p:nvPicPr>
        <p:blipFill>
          <a:blip r:embed="rId3">
            <a:alphaModFix/>
          </a:blip>
          <a:stretch>
            <a:fillRect/>
          </a:stretch>
        </p:blipFill>
        <p:spPr>
          <a:xfrm>
            <a:off x="4670750" y="1622471"/>
            <a:ext cx="3665650" cy="28013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Procédure pour installer Zabbix</a:t>
            </a:r>
            <a:endParaRPr/>
          </a:p>
        </p:txBody>
      </p:sp>
      <p:sp>
        <p:nvSpPr>
          <p:cNvPr id="183" name="Google Shape;183;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installer Zabbix, il faut</a:t>
            </a:r>
            <a:endParaRPr/>
          </a:p>
          <a:p>
            <a:pPr indent="0" lvl="0" marL="0" rtl="0" algn="l">
              <a:spcBef>
                <a:spcPts val="1600"/>
              </a:spcBef>
              <a:spcAft>
                <a:spcPts val="0"/>
              </a:spcAft>
              <a:buNone/>
            </a:pPr>
            <a:r>
              <a:rPr lang="fr"/>
              <a:t>-Proxy Zabbix</a:t>
            </a:r>
            <a:endParaRPr/>
          </a:p>
          <a:p>
            <a:pPr indent="0" lvl="0" marL="0" rtl="0" algn="l">
              <a:spcBef>
                <a:spcPts val="1600"/>
              </a:spcBef>
              <a:spcAft>
                <a:spcPts val="0"/>
              </a:spcAft>
              <a:buNone/>
            </a:pPr>
            <a:r>
              <a:rPr lang="fr"/>
              <a:t>-Installer l’agent sur les machines compatibles</a:t>
            </a:r>
            <a:endParaRPr/>
          </a:p>
          <a:p>
            <a:pPr indent="0" lvl="0" marL="0" rtl="0" algn="l">
              <a:spcBef>
                <a:spcPts val="1600"/>
              </a:spcBef>
              <a:spcAft>
                <a:spcPts val="1600"/>
              </a:spcAft>
              <a:buNone/>
            </a:pPr>
            <a:r>
              <a:rPr lang="fr"/>
              <a:t>-Configurer les triggers</a:t>
            </a:r>
            <a:endParaRPr/>
          </a:p>
        </p:txBody>
      </p:sp>
      <p:sp>
        <p:nvSpPr>
          <p:cNvPr id="184" name="Google Shape;18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85" name="Google Shape;185;p17"/>
          <p:cNvPicPr preferRelativeResize="0"/>
          <p:nvPr/>
        </p:nvPicPr>
        <p:blipFill>
          <a:blip r:embed="rId3">
            <a:alphaModFix/>
          </a:blip>
          <a:stretch>
            <a:fillRect/>
          </a:stretch>
        </p:blipFill>
        <p:spPr>
          <a:xfrm>
            <a:off x="5293100" y="1567551"/>
            <a:ext cx="3476449" cy="2457500"/>
          </a:xfrm>
          <a:prstGeom prst="rect">
            <a:avLst/>
          </a:prstGeom>
          <a:noFill/>
          <a:ln>
            <a:noFill/>
          </a:ln>
        </p:spPr>
      </p:pic>
      <p:pic>
        <p:nvPicPr>
          <p:cNvPr id="186" name="Google Shape;186;p17"/>
          <p:cNvPicPr preferRelativeResize="0"/>
          <p:nvPr/>
        </p:nvPicPr>
        <p:blipFill rotWithShape="1">
          <a:blip r:embed="rId4">
            <a:alphaModFix/>
          </a:blip>
          <a:srcRect b="62207" l="36523" r="1085" t="28422"/>
          <a:stretch/>
        </p:blipFill>
        <p:spPr>
          <a:xfrm>
            <a:off x="1095550" y="4113175"/>
            <a:ext cx="3476450" cy="267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Installation du proxy Zabbix</a:t>
            </a:r>
            <a:endParaRPr/>
          </a:p>
        </p:txBody>
      </p:sp>
      <p:sp>
        <p:nvSpPr>
          <p:cNvPr id="192" name="Google Shape;192;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OS : Ubuntu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fr"/>
              <a:t>Définir la clé du serveur Zabbix et le nom du proxy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fr"/>
              <a:t>Identifiant : client.proxy </a:t>
            </a:r>
            <a:endParaRPr/>
          </a:p>
          <a:p>
            <a:pPr indent="0" lvl="0" marL="0" rtl="0" algn="l">
              <a:spcBef>
                <a:spcPts val="1600"/>
              </a:spcBef>
              <a:spcAft>
                <a:spcPts val="1600"/>
              </a:spcAft>
              <a:buNone/>
            </a:pPr>
            <a:r>
              <a:t/>
            </a:r>
            <a:endParaRPr/>
          </a:p>
        </p:txBody>
      </p:sp>
      <p:sp>
        <p:nvSpPr>
          <p:cNvPr id="193" name="Google Shape;1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94" name="Google Shape;194;p18"/>
          <p:cNvPicPr preferRelativeResize="0"/>
          <p:nvPr/>
        </p:nvPicPr>
        <p:blipFill rotWithShape="1">
          <a:blip r:embed="rId3">
            <a:alphaModFix/>
          </a:blip>
          <a:srcRect b="0" l="0" r="55098" t="0"/>
          <a:stretch/>
        </p:blipFill>
        <p:spPr>
          <a:xfrm>
            <a:off x="1356350" y="3163625"/>
            <a:ext cx="2583199" cy="171450"/>
          </a:xfrm>
          <a:prstGeom prst="rect">
            <a:avLst/>
          </a:prstGeom>
          <a:noFill/>
          <a:ln>
            <a:noFill/>
          </a:ln>
        </p:spPr>
      </p:pic>
      <p:pic>
        <p:nvPicPr>
          <p:cNvPr id="195" name="Google Shape;195;p18"/>
          <p:cNvPicPr preferRelativeResize="0"/>
          <p:nvPr/>
        </p:nvPicPr>
        <p:blipFill>
          <a:blip r:embed="rId4">
            <a:alphaModFix/>
          </a:blip>
          <a:stretch>
            <a:fillRect/>
          </a:stretch>
        </p:blipFill>
        <p:spPr>
          <a:xfrm>
            <a:off x="5585175" y="1162650"/>
            <a:ext cx="2400775" cy="3500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Configuration des hôtes</a:t>
            </a:r>
            <a:endParaRPr/>
          </a:p>
        </p:txBody>
      </p:sp>
      <p:sp>
        <p:nvSpPr>
          <p:cNvPr id="201" name="Google Shape;20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un hôte : client.nomDeLHote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fr"/>
              <a:t>Importer les hôtes vers le site web</a:t>
            </a:r>
            <a:endParaRPr/>
          </a:p>
        </p:txBody>
      </p:sp>
      <p:sp>
        <p:nvSpPr>
          <p:cNvPr id="202" name="Google Shape;20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03" name="Google Shape;203;p19"/>
          <p:cNvPicPr preferRelativeResize="0"/>
          <p:nvPr/>
        </p:nvPicPr>
        <p:blipFill>
          <a:blip r:embed="rId3">
            <a:alphaModFix/>
          </a:blip>
          <a:stretch>
            <a:fillRect/>
          </a:stretch>
        </p:blipFill>
        <p:spPr>
          <a:xfrm>
            <a:off x="4326875" y="2353325"/>
            <a:ext cx="3810000" cy="167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Définition des templates</a:t>
            </a:r>
            <a:endParaRPr/>
          </a:p>
        </p:txBody>
      </p:sp>
      <p:sp>
        <p:nvSpPr>
          <p:cNvPr id="209" name="Google Shape;209;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Chacun des templates dispose des triggers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fr"/>
              <a:t>Un trigger peut avoir une ou plusieurs dépendances</a:t>
            </a:r>
            <a:endParaRPr/>
          </a:p>
        </p:txBody>
      </p:sp>
      <p:sp>
        <p:nvSpPr>
          <p:cNvPr id="210" name="Google Shape;21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11" name="Google Shape;211;p20"/>
          <p:cNvPicPr preferRelativeResize="0"/>
          <p:nvPr/>
        </p:nvPicPr>
        <p:blipFill>
          <a:blip r:embed="rId3">
            <a:alphaModFix/>
          </a:blip>
          <a:stretch>
            <a:fillRect/>
          </a:stretch>
        </p:blipFill>
        <p:spPr>
          <a:xfrm>
            <a:off x="5200500" y="1299900"/>
            <a:ext cx="3553249" cy="2543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Problème rencontré</a:t>
            </a:r>
            <a:endParaRPr/>
          </a:p>
        </p:txBody>
      </p:sp>
      <p:sp>
        <p:nvSpPr>
          <p:cNvPr id="217" name="Google Shape;217;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 hôte dépend d’un proxy. </a:t>
            </a:r>
            <a:endParaRPr/>
          </a:p>
          <a:p>
            <a:pPr indent="0" lvl="0" marL="0" rtl="0" algn="l">
              <a:spcBef>
                <a:spcPts val="1600"/>
              </a:spcBef>
              <a:spcAft>
                <a:spcPts val="0"/>
              </a:spcAft>
              <a:buNone/>
            </a:pPr>
            <a:r>
              <a:rPr lang="fr"/>
              <a:t>Si le proxy est déconnecté, il n’y a plus d’informations de l’hôte qui sont remontées au serveur.</a:t>
            </a:r>
            <a:endParaRPr/>
          </a:p>
          <a:p>
            <a:pPr indent="0" lvl="0" marL="0" rtl="0" algn="l">
              <a:spcBef>
                <a:spcPts val="1600"/>
              </a:spcBef>
              <a:spcAft>
                <a:spcPts val="1600"/>
              </a:spcAft>
              <a:buNone/>
            </a:pPr>
            <a:r>
              <a:rPr lang="fr"/>
              <a:t>Donc ses triggers vont être </a:t>
            </a:r>
            <a:r>
              <a:rPr lang="fr"/>
              <a:t>déclenchés</a:t>
            </a:r>
            <a:r>
              <a:rPr lang="fr"/>
              <a:t> aussi.</a:t>
            </a:r>
            <a:endParaRPr/>
          </a:p>
        </p:txBody>
      </p:sp>
      <p:sp>
        <p:nvSpPr>
          <p:cNvPr id="218" name="Google Shape;21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