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26.06.2022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Verwaltung von Seminarräumen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Necip </a:t>
            </a:r>
            <a:r>
              <a:rPr lang="de-DE" sz="1400" dirty="0" err="1" smtClean="0"/>
              <a:t>Özcay</a:t>
            </a:r>
            <a:r>
              <a:rPr lang="de-DE" sz="1400" dirty="0" smtClean="0"/>
              <a:t>, Kai </a:t>
            </a:r>
            <a:r>
              <a:rPr lang="de-DE" sz="1400" dirty="0" err="1" smtClean="0"/>
              <a:t>Penazzi</a:t>
            </a:r>
            <a:r>
              <a:rPr lang="de-DE" sz="1400" dirty="0" smtClean="0"/>
              <a:t>, Alexander Kehl, Michael </a:t>
            </a:r>
            <a:r>
              <a:rPr lang="de-DE" sz="1400" dirty="0" err="1" smtClean="0"/>
              <a:t>Antropov</a:t>
            </a:r>
            <a:r>
              <a:rPr lang="de-DE" sz="1400" dirty="0" smtClean="0"/>
              <a:t>, Nicklas Schwende</a:t>
            </a:r>
            <a:endParaRPr lang="de-D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Charter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Anforderungen:</a:t>
            </a:r>
          </a:p>
          <a:p>
            <a:pPr lvl="1"/>
            <a:r>
              <a:rPr lang="de-DE" sz="1400" dirty="0" smtClean="0"/>
              <a:t>Buchung von Seminarräumen über eine Webanwendung.</a:t>
            </a:r>
          </a:p>
          <a:p>
            <a:pPr lvl="1"/>
            <a:r>
              <a:rPr lang="de-DE" sz="1400" dirty="0" smtClean="0"/>
              <a:t>Buchung erfolgt über eine Auswahl des Raumes und des gewünschten Stundenblocks.</a:t>
            </a:r>
          </a:p>
          <a:p>
            <a:pPr lvl="1"/>
            <a:r>
              <a:rPr lang="de-DE" sz="1400" dirty="0" smtClean="0"/>
              <a:t>Räume können unter einer Bestimmten </a:t>
            </a:r>
            <a:r>
              <a:rPr lang="de-DE" sz="1400" dirty="0" err="1" smtClean="0"/>
              <a:t>P</a:t>
            </a:r>
            <a:r>
              <a:rPr lang="de-DE" sz="1400" dirty="0" err="1" smtClean="0"/>
              <a:t>riorisierung</a:t>
            </a:r>
            <a:r>
              <a:rPr lang="de-DE" sz="1400" dirty="0" smtClean="0"/>
              <a:t> gebucht werden.</a:t>
            </a:r>
          </a:p>
          <a:p>
            <a:pPr lvl="1"/>
            <a:r>
              <a:rPr lang="de-DE" sz="1400" dirty="0" smtClean="0"/>
              <a:t>Professoren &gt; Tutoren &gt; Studenten.</a:t>
            </a:r>
          </a:p>
          <a:p>
            <a:pPr lvl="1"/>
            <a:r>
              <a:rPr lang="de-DE" sz="1400" dirty="0" smtClean="0"/>
              <a:t>Eigene gebuchten Räume können eingesehen und verwaltet werden.</a:t>
            </a:r>
            <a:endParaRPr lang="de-DE" sz="1800" dirty="0" smtClean="0"/>
          </a:p>
          <a:p>
            <a:r>
              <a:rPr lang="de-DE" sz="1800" dirty="0" smtClean="0"/>
              <a:t>Abnahmekriterien:</a:t>
            </a:r>
          </a:p>
          <a:p>
            <a:pPr lvl="1"/>
            <a:r>
              <a:rPr lang="de-DE" sz="1400" dirty="0" smtClean="0"/>
              <a:t>Lesbarkeit okay bei 95% der Nutzer sollen nach 3 Monaten zufrieden sein, 2 Jahre </a:t>
            </a:r>
            <a:r>
              <a:rPr lang="de-DE" sz="1400" dirty="0" smtClean="0"/>
              <a:t>Fehlerfrei.</a:t>
            </a:r>
            <a:endParaRPr lang="de-DE" sz="1400" dirty="0" smtClean="0"/>
          </a:p>
          <a:p>
            <a:r>
              <a:rPr lang="de-DE" sz="1800" dirty="0" smtClean="0"/>
              <a:t>Endergebnis:</a:t>
            </a:r>
          </a:p>
          <a:p>
            <a:pPr lvl="1"/>
            <a:r>
              <a:rPr lang="de-DE" sz="1400" dirty="0" smtClean="0"/>
              <a:t>Webanwendung mit einer Datenbank und einer online Einsicht</a:t>
            </a:r>
          </a:p>
          <a:p>
            <a:r>
              <a:rPr lang="de-DE" sz="1800" dirty="0" smtClean="0"/>
              <a:t>Grenzen/Risiken:</a:t>
            </a:r>
          </a:p>
          <a:p>
            <a:pPr lvl="1"/>
            <a:r>
              <a:rPr lang="de-DE" sz="1400" dirty="0" smtClean="0"/>
              <a:t>Von Anforderung bis Abgabe, keine Wartung. </a:t>
            </a:r>
            <a:endParaRPr lang="de-DE" sz="1400" dirty="0" smtClean="0"/>
          </a:p>
          <a:p>
            <a:pPr lvl="1"/>
            <a:r>
              <a:rPr lang="de-DE" sz="1400" dirty="0" smtClean="0"/>
              <a:t>Zeitmanagement, Falsche Daten, </a:t>
            </a:r>
            <a:r>
              <a:rPr lang="de-DE" sz="1400" dirty="0" smtClean="0"/>
              <a:t>Datenverlust.</a:t>
            </a:r>
            <a:endParaRPr lang="de-DE" sz="1400" dirty="0" smtClean="0"/>
          </a:p>
          <a:p>
            <a:r>
              <a:rPr lang="de-DE" sz="1800" dirty="0" smtClean="0"/>
              <a:t>Deadline:</a:t>
            </a:r>
          </a:p>
          <a:p>
            <a:pPr lvl="1"/>
            <a:r>
              <a:rPr lang="de-DE" sz="1400" dirty="0" smtClean="0"/>
              <a:t>Ende Juni 2022 </a:t>
            </a:r>
            <a:endParaRPr lang="de-DE" sz="1400" dirty="0" smtClean="0"/>
          </a:p>
          <a:p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Erreichtes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Webanwendung:</a:t>
            </a:r>
          </a:p>
          <a:p>
            <a:pPr lvl="1"/>
            <a:r>
              <a:rPr lang="de-DE" sz="1400" dirty="0" smtClean="0"/>
              <a:t>Anmeldeformular.</a:t>
            </a:r>
          </a:p>
          <a:p>
            <a:pPr lvl="1"/>
            <a:r>
              <a:rPr lang="de-DE" sz="1400" dirty="0" smtClean="0"/>
              <a:t>Registrierungsformular.</a:t>
            </a:r>
          </a:p>
          <a:p>
            <a:pPr lvl="1"/>
            <a:r>
              <a:rPr lang="de-DE" sz="1400" dirty="0" smtClean="0"/>
              <a:t>Übersicht mit allen verfügbaren Räumen.</a:t>
            </a:r>
          </a:p>
          <a:p>
            <a:pPr lvl="1"/>
            <a:r>
              <a:rPr lang="de-DE" sz="1400" dirty="0" smtClean="0"/>
              <a:t>Such und Filterfunktion.</a:t>
            </a:r>
          </a:p>
          <a:p>
            <a:pPr lvl="1"/>
            <a:r>
              <a:rPr lang="de-DE" sz="1400" dirty="0" smtClean="0"/>
              <a:t>Professoren: rot, Tutoren: gelb, Studenten: grün.</a:t>
            </a:r>
          </a:p>
          <a:p>
            <a:pPr lvl="1"/>
            <a:r>
              <a:rPr lang="de-DE" sz="1400" dirty="0" err="1" smtClean="0"/>
              <a:t>Priorisierung</a:t>
            </a:r>
            <a:r>
              <a:rPr lang="de-DE" sz="1400" dirty="0" smtClean="0"/>
              <a:t>: </a:t>
            </a:r>
            <a:r>
              <a:rPr lang="de-DE" sz="1400" dirty="0" smtClean="0"/>
              <a:t>Professoren &gt; Tutoren &gt; </a:t>
            </a:r>
            <a:r>
              <a:rPr lang="de-DE" sz="1400" dirty="0" smtClean="0"/>
              <a:t>Studenten.</a:t>
            </a:r>
          </a:p>
          <a:p>
            <a:pPr lvl="1"/>
            <a:r>
              <a:rPr lang="de-DE" sz="1400" dirty="0" smtClean="0"/>
              <a:t>Übersicht bei Bestätigung der Buchung, welche Räume gebucht werden konnten und welche nicht.</a:t>
            </a:r>
          </a:p>
          <a:p>
            <a:pPr lvl="1"/>
            <a:r>
              <a:rPr lang="de-DE" sz="1400" dirty="0" smtClean="0"/>
              <a:t>Verwaltung eigener Daten im Nutzerprofil.</a:t>
            </a:r>
          </a:p>
          <a:p>
            <a:pPr lvl="1"/>
            <a:r>
              <a:rPr lang="de-DE" sz="1400" dirty="0" smtClean="0"/>
              <a:t>Einsicht und Verwaltung der eigenen gebuchten Räume unter der Seite „</a:t>
            </a:r>
            <a:r>
              <a:rPr lang="de-DE" sz="1400" dirty="0" err="1" smtClean="0"/>
              <a:t>Booked</a:t>
            </a:r>
            <a:r>
              <a:rPr lang="de-DE" sz="1400" dirty="0" smtClean="0"/>
              <a:t>“</a:t>
            </a:r>
          </a:p>
          <a:p>
            <a:pPr lvl="1"/>
            <a:r>
              <a:rPr lang="de-DE" sz="1400" dirty="0" smtClean="0"/>
              <a:t>Gebuchte Räume welche in der Vergangenheit liegen, können unter der Seite „</a:t>
            </a:r>
            <a:r>
              <a:rPr lang="de-DE" sz="1400" dirty="0" err="1" smtClean="0"/>
              <a:t>History</a:t>
            </a:r>
            <a:r>
              <a:rPr lang="de-DE" sz="1400" dirty="0" smtClean="0"/>
              <a:t>“ eingesehen werden. </a:t>
            </a:r>
            <a:endParaRPr lang="de-DE" sz="1400" dirty="0" smtClean="0"/>
          </a:p>
          <a:p>
            <a:pPr lvl="1"/>
            <a:r>
              <a:rPr lang="de-DE" sz="1400" smtClean="0"/>
              <a:t>Der Benutzer kann sich jederzeit selbst vom System im Browser abmelden oder wird durch einen Timeout automatisch abgemeldet. </a:t>
            </a:r>
            <a:endParaRPr lang="de-D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PresentationFormat>Bildschirmpräsentation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Verwaltung von Seminarräumen</vt:lpstr>
      <vt:lpstr>Charter</vt:lpstr>
      <vt:lpstr>Erreichtes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Verwaltung von Seminarräumen</dc:title>
  <dc:creator>Nicklas Schwende</dc:creator>
  <cp:lastModifiedBy>Nicklas Schwende</cp:lastModifiedBy>
  <cp:revision>11</cp:revision>
  <dcterms:created xsi:type="dcterms:W3CDTF">2022-06-26T13:04:18Z</dcterms:created>
  <dcterms:modified xsi:type="dcterms:W3CDTF">2022-06-26T14:11:14Z</dcterms:modified>
</cp:coreProperties>
</file>