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9E750-80AC-426E-AB9D-0BB0F2889522}" v="5" dt="2022-06-28T06:32:4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las Schwende" userId="39d2526b31034382" providerId="Windows Live" clId="Web-{A119E750-80AC-426E-AB9D-0BB0F2889522}"/>
    <pc:docChg chg="modSld">
      <pc:chgData name="Nicklas Schwende" userId="39d2526b31034382" providerId="Windows Live" clId="Web-{A119E750-80AC-426E-AB9D-0BB0F2889522}" dt="2022-06-28T06:32:47.036" v="6" actId="20577"/>
      <pc:docMkLst>
        <pc:docMk/>
      </pc:docMkLst>
      <pc:sldChg chg="modSp">
        <pc:chgData name="Nicklas Schwende" userId="39d2526b31034382" providerId="Windows Live" clId="Web-{A119E750-80AC-426E-AB9D-0BB0F2889522}" dt="2022-06-28T06:32:47.036" v="6" actId="20577"/>
        <pc:sldMkLst>
          <pc:docMk/>
          <pc:sldMk cId="0" sldId="263"/>
        </pc:sldMkLst>
        <pc:spChg chg="mod">
          <ac:chgData name="Nicklas Schwende" userId="39d2526b31034382" providerId="Windows Live" clId="Web-{A119E750-80AC-426E-AB9D-0BB0F2889522}" dt="2022-06-28T06:32:47.036" v="6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27.06.2022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umbuchenhs-offenburg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Verwaltung von Seminarräumen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Necip </a:t>
            </a:r>
            <a:r>
              <a:rPr lang="de-DE" sz="1400" dirty="0" err="1"/>
              <a:t>Özcay</a:t>
            </a:r>
            <a:r>
              <a:rPr lang="de-DE" sz="1400" dirty="0"/>
              <a:t>, Kai </a:t>
            </a:r>
            <a:r>
              <a:rPr lang="de-DE" sz="1400" dirty="0" err="1"/>
              <a:t>Penazzi</a:t>
            </a:r>
            <a:r>
              <a:rPr lang="de-DE" sz="1400" dirty="0"/>
              <a:t>, Alexander Kehl, Michael </a:t>
            </a:r>
            <a:r>
              <a:rPr lang="de-DE" sz="1400" dirty="0" err="1"/>
              <a:t>Antropov</a:t>
            </a:r>
            <a:r>
              <a:rPr lang="de-DE" sz="1400" dirty="0"/>
              <a:t>, Nicklas Schwende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Anforderungen:</a:t>
            </a:r>
          </a:p>
          <a:p>
            <a:pPr lvl="1"/>
            <a:r>
              <a:rPr lang="de-DE" sz="1400" dirty="0"/>
              <a:t>Buchung von Seminarräumen über eine Webanwendung.</a:t>
            </a:r>
          </a:p>
          <a:p>
            <a:pPr lvl="1"/>
            <a:r>
              <a:rPr lang="de-DE" sz="1400" dirty="0"/>
              <a:t>Buchung erfolgt über eine Auswahl des Raumes und des gewünschten Stundenblocks.</a:t>
            </a:r>
          </a:p>
          <a:p>
            <a:pPr lvl="1"/>
            <a:r>
              <a:rPr lang="de-DE" sz="1400" dirty="0"/>
              <a:t>Räume können unter einer Bestimmten </a:t>
            </a:r>
            <a:r>
              <a:rPr lang="de-DE" sz="1400" dirty="0" err="1"/>
              <a:t>Priorisierung</a:t>
            </a:r>
            <a:r>
              <a:rPr lang="de-DE" sz="1400" dirty="0"/>
              <a:t> gebucht werden.</a:t>
            </a:r>
          </a:p>
          <a:p>
            <a:pPr lvl="1"/>
            <a:r>
              <a:rPr lang="de-DE" sz="1400" dirty="0"/>
              <a:t>Professoren &gt; Tutoren &gt; Studenten.</a:t>
            </a:r>
          </a:p>
          <a:p>
            <a:pPr lvl="1"/>
            <a:r>
              <a:rPr lang="de-DE" sz="1400" dirty="0"/>
              <a:t>Eigene gebuchten Räume können eingesehen und verwaltet werden.</a:t>
            </a:r>
            <a:endParaRPr lang="de-DE" sz="1800" dirty="0"/>
          </a:p>
          <a:p>
            <a:r>
              <a:rPr lang="de-DE" sz="1800" dirty="0"/>
              <a:t>Abnahmekriterien:</a:t>
            </a:r>
          </a:p>
          <a:p>
            <a:pPr lvl="1"/>
            <a:r>
              <a:rPr lang="de-DE" sz="1400" dirty="0"/>
              <a:t>Lesbarkeit okay bei 95% der Nutzer sollen nach 3 Monaten zufrieden sein, 2 Jahre Fehlerfrei.</a:t>
            </a:r>
          </a:p>
          <a:p>
            <a:r>
              <a:rPr lang="de-DE" sz="1800" dirty="0"/>
              <a:t>Endergebnis:</a:t>
            </a:r>
          </a:p>
          <a:p>
            <a:pPr lvl="1"/>
            <a:r>
              <a:rPr lang="de-DE" sz="1400" dirty="0"/>
              <a:t>Webanwendung mit einer Datenbank und einer online Einsicht</a:t>
            </a:r>
          </a:p>
          <a:p>
            <a:r>
              <a:rPr lang="de-DE" sz="1800" dirty="0"/>
              <a:t>Grenzen/Risiken:</a:t>
            </a:r>
          </a:p>
          <a:p>
            <a:pPr lvl="1"/>
            <a:r>
              <a:rPr lang="de-DE" sz="1400" dirty="0"/>
              <a:t>Von Anforderung bis Abgabe, keine Wartung. </a:t>
            </a:r>
          </a:p>
          <a:p>
            <a:pPr lvl="1"/>
            <a:r>
              <a:rPr lang="de-DE" sz="1400" dirty="0"/>
              <a:t>Zeitmanagement, Falsche Daten, Datenverlust.</a:t>
            </a:r>
          </a:p>
          <a:p>
            <a:r>
              <a:rPr lang="de-DE" sz="1800" dirty="0"/>
              <a:t>Deadline:</a:t>
            </a:r>
          </a:p>
          <a:p>
            <a:pPr lvl="1"/>
            <a:r>
              <a:rPr lang="de-DE" sz="1400" dirty="0"/>
              <a:t>Ende Juni 2022 </a:t>
            </a:r>
          </a:p>
          <a:p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Front End</a:t>
            </a:r>
          </a:p>
          <a:p>
            <a:pPr lvl="1"/>
            <a:r>
              <a:rPr lang="de-DE" sz="1400" dirty="0"/>
              <a:t>CSHTML / </a:t>
            </a:r>
            <a:r>
              <a:rPr lang="de-DE" sz="1400" dirty="0" err="1"/>
              <a:t>Razorpages</a:t>
            </a:r>
            <a:endParaRPr lang="de-DE" sz="1400" dirty="0"/>
          </a:p>
          <a:p>
            <a:pPr lvl="1"/>
            <a:r>
              <a:rPr lang="de-DE" sz="1400" dirty="0"/>
              <a:t>CSS</a:t>
            </a:r>
          </a:p>
          <a:p>
            <a:pPr lvl="1"/>
            <a:r>
              <a:rPr lang="de-DE" sz="1400" dirty="0"/>
              <a:t>JavaScript / </a:t>
            </a:r>
            <a:r>
              <a:rPr lang="de-DE" sz="1400" dirty="0" err="1"/>
              <a:t>jQuery</a:t>
            </a:r>
            <a:endParaRPr lang="de-DE" sz="1400" dirty="0"/>
          </a:p>
          <a:p>
            <a:r>
              <a:rPr lang="de-DE" sz="1800" dirty="0"/>
              <a:t>Back End</a:t>
            </a:r>
          </a:p>
          <a:p>
            <a:pPr lvl="1"/>
            <a:r>
              <a:rPr lang="de-DE" sz="1400" dirty="0"/>
              <a:t>C# / ASP.NET 6.0 Core</a:t>
            </a:r>
          </a:p>
          <a:p>
            <a:r>
              <a:rPr lang="de-DE" sz="1800" dirty="0"/>
              <a:t>Datenbank</a:t>
            </a:r>
          </a:p>
          <a:p>
            <a:pPr lvl="1"/>
            <a:r>
              <a:rPr lang="de-DE" sz="1400" dirty="0" err="1"/>
              <a:t>MySQL</a:t>
            </a:r>
            <a:endParaRPr lang="de-DE" sz="1400" dirty="0"/>
          </a:p>
          <a:p>
            <a:r>
              <a:rPr lang="de-DE" sz="1800" dirty="0"/>
              <a:t>Publisher</a:t>
            </a:r>
          </a:p>
          <a:p>
            <a:pPr lvl="1"/>
            <a:r>
              <a:rPr lang="de-DE" sz="1400" dirty="0" err="1"/>
              <a:t>Ionos</a:t>
            </a:r>
            <a:endParaRPr lang="de-DE" sz="1400" dirty="0"/>
          </a:p>
          <a:p>
            <a:r>
              <a:rPr lang="de-DE" sz="1800" dirty="0"/>
              <a:t>Versionsverwaltung</a:t>
            </a:r>
          </a:p>
          <a:p>
            <a:pPr lvl="1"/>
            <a:r>
              <a:rPr lang="de-DE" sz="1400" dirty="0" err="1"/>
              <a:t>GitHub</a:t>
            </a:r>
            <a:endParaRPr lang="de-DE" sz="1400" dirty="0"/>
          </a:p>
          <a:p>
            <a:r>
              <a:rPr lang="de-DE" sz="1800" dirty="0"/>
              <a:t>Entwicklungsumgebung</a:t>
            </a:r>
          </a:p>
          <a:p>
            <a:pPr lvl="1"/>
            <a:r>
              <a:rPr lang="de-DE" sz="1400" dirty="0"/>
              <a:t>Visual Studio 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Geändertes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>
                <a:solidFill>
                  <a:srgbClr val="FF0000"/>
                </a:solidFill>
              </a:rPr>
              <a:t>Kartenlesegerät</a:t>
            </a:r>
          </a:p>
          <a:p>
            <a:endParaRPr lang="de-DE" sz="1800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Der Benutzer erhält eine E-Mail bei einem erfolgreich gebuchten/storniertem Raum</a:t>
            </a:r>
          </a:p>
          <a:p>
            <a:endParaRPr lang="de-DE" sz="1800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Räume sollen über einen Button favorisiert werden können</a:t>
            </a:r>
          </a:p>
          <a:p>
            <a:endParaRPr lang="de-DE" sz="1800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rgbClr val="FFC000"/>
                </a:solidFill>
              </a:rPr>
              <a:t>Abänderung der Farben</a:t>
            </a:r>
          </a:p>
          <a:p>
            <a:endParaRPr lang="de-DE" sz="1800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rgbClr val="00B050"/>
                </a:solidFill>
              </a:rPr>
              <a:t>Unterteilung der „</a:t>
            </a:r>
            <a:r>
              <a:rPr lang="de-DE" sz="1800" dirty="0" err="1">
                <a:solidFill>
                  <a:srgbClr val="00B050"/>
                </a:solidFill>
              </a:rPr>
              <a:t>Booked</a:t>
            </a:r>
            <a:r>
              <a:rPr lang="de-DE" sz="1800" dirty="0">
                <a:solidFill>
                  <a:srgbClr val="00B050"/>
                </a:solidFill>
              </a:rPr>
              <a:t>“ Page</a:t>
            </a:r>
          </a:p>
          <a:p>
            <a:endParaRPr lang="de-DE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Erreichtes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Webanwendung:</a:t>
            </a:r>
          </a:p>
          <a:p>
            <a:pPr lvl="1"/>
            <a:r>
              <a:rPr lang="de-DE" sz="1400" dirty="0"/>
              <a:t>Anmeldeformular.</a:t>
            </a:r>
          </a:p>
          <a:p>
            <a:pPr lvl="1"/>
            <a:r>
              <a:rPr lang="de-DE" sz="1400" dirty="0"/>
              <a:t>Registrierungsformular.</a:t>
            </a:r>
          </a:p>
          <a:p>
            <a:pPr lvl="1"/>
            <a:r>
              <a:rPr lang="de-DE" sz="1400" dirty="0"/>
              <a:t>Übersicht mit allen Räumen.</a:t>
            </a:r>
          </a:p>
          <a:p>
            <a:pPr lvl="1"/>
            <a:r>
              <a:rPr lang="de-DE" sz="1400" dirty="0"/>
              <a:t>Such und Filterfunktion.</a:t>
            </a:r>
          </a:p>
          <a:p>
            <a:pPr lvl="1"/>
            <a:r>
              <a:rPr lang="de-DE" sz="1400" dirty="0">
                <a:solidFill>
                  <a:srgbClr val="FFC000"/>
                </a:solidFill>
              </a:rPr>
              <a:t>Professoren: rot, Tutoren: gelb, Studenten: grün, freie Blöcke blau.</a:t>
            </a:r>
          </a:p>
          <a:p>
            <a:pPr lvl="1"/>
            <a:r>
              <a:rPr lang="de-DE" sz="1400" dirty="0" err="1"/>
              <a:t>Priorisierung</a:t>
            </a:r>
            <a:r>
              <a:rPr lang="de-DE" sz="1400" dirty="0"/>
              <a:t>: Professoren &gt; Tutoren &gt; Studenten.</a:t>
            </a:r>
          </a:p>
          <a:p>
            <a:pPr lvl="1"/>
            <a:r>
              <a:rPr lang="de-DE" sz="1400" dirty="0"/>
              <a:t>Übersicht bei Bestätigung der Buchung, welche Räume gebucht werden konnten und welche nicht.</a:t>
            </a:r>
          </a:p>
          <a:p>
            <a:pPr lvl="1"/>
            <a:r>
              <a:rPr lang="de-DE" sz="1400" dirty="0"/>
              <a:t>Verwaltung eigener Daten im Nutzerprofil.</a:t>
            </a:r>
          </a:p>
          <a:p>
            <a:pPr lvl="1"/>
            <a:r>
              <a:rPr lang="de-DE" sz="1400" dirty="0">
                <a:solidFill>
                  <a:srgbClr val="00B050"/>
                </a:solidFill>
              </a:rPr>
              <a:t>Einsicht und Verwaltung der eigenen gebuchten Räume unter der Seite „</a:t>
            </a:r>
            <a:r>
              <a:rPr lang="de-DE" sz="1400" dirty="0" err="1">
                <a:solidFill>
                  <a:srgbClr val="00B050"/>
                </a:solidFill>
              </a:rPr>
              <a:t>Booked</a:t>
            </a:r>
            <a:r>
              <a:rPr lang="de-DE" sz="1400" dirty="0">
                <a:solidFill>
                  <a:srgbClr val="00B050"/>
                </a:solidFill>
              </a:rPr>
              <a:t>“</a:t>
            </a:r>
          </a:p>
          <a:p>
            <a:pPr lvl="1"/>
            <a:r>
              <a:rPr lang="de-DE" sz="1400" dirty="0">
                <a:solidFill>
                  <a:srgbClr val="00B050"/>
                </a:solidFill>
              </a:rPr>
              <a:t>Gebuchte Räume, welche in der Vergangenheit liegen, können unter der Seite „</a:t>
            </a:r>
            <a:r>
              <a:rPr lang="de-DE" sz="1400" dirty="0" err="1">
                <a:solidFill>
                  <a:srgbClr val="00B050"/>
                </a:solidFill>
              </a:rPr>
              <a:t>History</a:t>
            </a:r>
            <a:r>
              <a:rPr lang="de-DE" sz="1400" dirty="0">
                <a:solidFill>
                  <a:srgbClr val="00B050"/>
                </a:solidFill>
              </a:rPr>
              <a:t>“ eingesehen werden. </a:t>
            </a:r>
          </a:p>
          <a:p>
            <a:pPr lvl="1"/>
            <a:r>
              <a:rPr lang="de-DE" sz="1400" dirty="0"/>
              <a:t>Der Benutzer kann sich jederzeit selbst vom System im Browser abmelden oder wird durch einen Timeout automatisch abgemeldet. </a:t>
            </a:r>
          </a:p>
          <a:p>
            <a:pPr>
              <a:buNone/>
            </a:pPr>
            <a:endParaRPr lang="de-D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Selbstreflexion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Planungsfehler</a:t>
            </a:r>
          </a:p>
          <a:p>
            <a:pPr lvl="1"/>
            <a:r>
              <a:rPr lang="de-DE" sz="1400" dirty="0"/>
              <a:t>Keine festgelegte Technologie</a:t>
            </a:r>
          </a:p>
          <a:p>
            <a:pPr lvl="1"/>
            <a:r>
              <a:rPr lang="de-DE" sz="1400" dirty="0"/>
              <a:t>Ungenaue Zeitpläne</a:t>
            </a:r>
          </a:p>
          <a:p>
            <a:pPr lvl="1"/>
            <a:r>
              <a:rPr lang="de-DE" sz="1400" dirty="0"/>
              <a:t>Ungenaue Unterteilung des Projekts</a:t>
            </a:r>
          </a:p>
          <a:p>
            <a:pPr lvl="1"/>
            <a:r>
              <a:rPr lang="de-DE" sz="1400" dirty="0"/>
              <a:t>Zu späte Spezifizierung</a:t>
            </a:r>
          </a:p>
          <a:p>
            <a:pPr lvl="1"/>
            <a:endParaRPr lang="de-DE" sz="1400" dirty="0"/>
          </a:p>
          <a:p>
            <a:endParaRPr lang="de-DE" sz="1800" dirty="0"/>
          </a:p>
          <a:p>
            <a:r>
              <a:rPr lang="de-DE" sz="1800" dirty="0"/>
              <a:t>Implementierungsfehler</a:t>
            </a:r>
          </a:p>
          <a:p>
            <a:pPr lvl="1"/>
            <a:r>
              <a:rPr lang="de-DE" sz="1400" dirty="0"/>
              <a:t>Keine automatisierten Tests</a:t>
            </a:r>
          </a:p>
          <a:p>
            <a:pPr lvl="1"/>
            <a:r>
              <a:rPr lang="de-DE" sz="1400" dirty="0"/>
              <a:t>Datenbankmigration Bugs</a:t>
            </a:r>
          </a:p>
          <a:p>
            <a:pPr lvl="1"/>
            <a:r>
              <a:rPr lang="de-DE" sz="1400" dirty="0"/>
              <a:t>Keine Einhaltung des Zeitmanagement</a:t>
            </a:r>
            <a:endParaRPr lang="de-DE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 für Projekt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dirty="0"/>
              <a:t>Mehr Planung</a:t>
            </a:r>
          </a:p>
          <a:p>
            <a:endParaRPr lang="de-DE" sz="1800" dirty="0"/>
          </a:p>
          <a:p>
            <a:r>
              <a:rPr lang="de-DE" sz="1800" dirty="0"/>
              <a:t>Genauere Spezifikation</a:t>
            </a:r>
          </a:p>
          <a:p>
            <a:endParaRPr lang="de-DE" sz="1800" dirty="0"/>
          </a:p>
          <a:p>
            <a:r>
              <a:rPr lang="de-DE" sz="1800" dirty="0"/>
              <a:t>Frühere Festlegung auf Technologien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https://raumbuchenhs-offenburg.de</a:t>
            </a:r>
            <a:endParaRPr lang="de-DE" dirty="0"/>
          </a:p>
          <a:p>
            <a:endParaRPr lang="de-DE" dirty="0">
              <a:cs typeface="Calibri"/>
            </a:endParaRPr>
          </a:p>
          <a:p>
            <a:r>
              <a:rPr lang="de-DE" dirty="0"/>
              <a:t>User Registrierung: </a:t>
            </a:r>
            <a:endParaRPr lang="de-DE" dirty="0">
              <a:cs typeface="Calibri"/>
            </a:endParaRPr>
          </a:p>
          <a:p>
            <a:pPr lvl="1"/>
            <a:r>
              <a:rPr lang="de-DE" dirty="0"/>
              <a:t>Privatmail/Hochschulmail</a:t>
            </a:r>
          </a:p>
          <a:p>
            <a:pPr lvl="1"/>
            <a:r>
              <a:rPr lang="de-DE" dirty="0"/>
              <a:t>PW bsp.: Test123.</a:t>
            </a:r>
          </a:p>
          <a:p>
            <a:r>
              <a:rPr lang="de-DE" dirty="0"/>
              <a:t>Tutor:</a:t>
            </a:r>
          </a:p>
          <a:p>
            <a:pPr lvl="1"/>
            <a:r>
              <a:rPr lang="de-DE" dirty="0"/>
              <a:t>TutorX@proOne.de </a:t>
            </a:r>
          </a:p>
          <a:p>
            <a:pPr lvl="1"/>
            <a:r>
              <a:rPr lang="de-DE" dirty="0"/>
              <a:t>PW: TutorX@proOne.de</a:t>
            </a:r>
          </a:p>
          <a:p>
            <a:pPr lvl="1"/>
            <a:r>
              <a:rPr lang="de-DE" dirty="0"/>
              <a:t>X = {1-20}</a:t>
            </a:r>
          </a:p>
          <a:p>
            <a:r>
              <a:rPr lang="de-DE" dirty="0"/>
              <a:t>Prof:</a:t>
            </a:r>
          </a:p>
          <a:p>
            <a:pPr lvl="1"/>
            <a:r>
              <a:rPr lang="de-DE" dirty="0"/>
              <a:t>ProfY@proOne.de</a:t>
            </a:r>
          </a:p>
          <a:p>
            <a:pPr lvl="1"/>
            <a:r>
              <a:rPr lang="de-DE" dirty="0"/>
              <a:t>PW: ProfY@proOne.de</a:t>
            </a:r>
          </a:p>
          <a:p>
            <a:pPr lvl="1"/>
            <a:r>
              <a:rPr lang="de-DE" dirty="0"/>
              <a:t>Y = {1-10}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Bildschirmpräsentation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Verwaltung von Seminarräumen</vt:lpstr>
      <vt:lpstr>Charter</vt:lpstr>
      <vt:lpstr>Technologien</vt:lpstr>
      <vt:lpstr>Geändertes</vt:lpstr>
      <vt:lpstr>Erreichtes</vt:lpstr>
      <vt:lpstr>Selbstreflexion</vt:lpstr>
      <vt:lpstr>Empfehlungen für Projekt 2</vt:lpstr>
      <vt:lpstr>Testen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 von Seminarräumen</dc:title>
  <dc:creator>Nicklas Schwende</dc:creator>
  <cp:lastModifiedBy>Nicklas Schwende</cp:lastModifiedBy>
  <cp:revision>29</cp:revision>
  <dcterms:created xsi:type="dcterms:W3CDTF">2022-06-26T13:04:18Z</dcterms:created>
  <dcterms:modified xsi:type="dcterms:W3CDTF">2022-06-28T06:32:48Z</dcterms:modified>
</cp:coreProperties>
</file>