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media/image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0" name="Shape 6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jpeg"/><Relationship Id="rId5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Name"/>
          <p:cNvSpPr txBox="1"/>
          <p:nvPr>
            <p:ph type="body" sz="quarter" idx="21"/>
          </p:nvPr>
        </p:nvSpPr>
        <p:spPr>
          <a:xfrm>
            <a:off x="2126871" y="10322667"/>
            <a:ext cx="9272821" cy="845550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b="1" sz="49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Name</a:t>
            </a:r>
          </a:p>
        </p:txBody>
      </p:sp>
      <p:sp>
        <p:nvSpPr>
          <p:cNvPr id="20" name="Date"/>
          <p:cNvSpPr txBox="1"/>
          <p:nvPr>
            <p:ph type="body" sz="quarter" idx="22"/>
          </p:nvPr>
        </p:nvSpPr>
        <p:spPr>
          <a:xfrm>
            <a:off x="758586" y="12398953"/>
            <a:ext cx="11225306" cy="60985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rgbClr val="D5D5D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Date</a:t>
            </a:r>
          </a:p>
        </p:txBody>
      </p:sp>
      <p:sp>
        <p:nvSpPr>
          <p:cNvPr id="21" name="Title"/>
          <p:cNvSpPr txBox="1"/>
          <p:nvPr>
            <p:ph type="body" sz="quarter" idx="23"/>
          </p:nvPr>
        </p:nvSpPr>
        <p:spPr>
          <a:xfrm>
            <a:off x="758586" y="4557600"/>
            <a:ext cx="11225306" cy="3144720"/>
          </a:xfrm>
          <a:prstGeom prst="rect">
            <a:avLst/>
          </a:prstGeom>
        </p:spPr>
        <p:txBody>
          <a:bodyPr anchor="b"/>
          <a:lstStyle>
            <a:lvl1pPr defTabSz="2438338">
              <a:defRPr b="1" sz="10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22" name="Subtitle"/>
          <p:cNvSpPr txBox="1"/>
          <p:nvPr>
            <p:ph type="body" sz="quarter" idx="24"/>
          </p:nvPr>
        </p:nvSpPr>
        <p:spPr>
          <a:xfrm>
            <a:off x="771286" y="7840005"/>
            <a:ext cx="11225306" cy="7960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47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Subtitle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ext and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age"/>
          <p:cNvSpPr txBox="1"/>
          <p:nvPr/>
        </p:nvSpPr>
        <p:spPr>
          <a:xfrm>
            <a:off x="22693545" y="12631037"/>
            <a:ext cx="648184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Page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23363910" y="12628353"/>
            <a:ext cx="648184" cy="360822"/>
          </a:xfrm>
          <a:prstGeom prst="rect">
            <a:avLst/>
          </a:prstGeom>
        </p:spPr>
        <p:txBody>
          <a:bodyPr wrap="square"/>
          <a:lstStyle>
            <a:lvl1pPr algn="l">
              <a:defRPr sz="1800"/>
            </a:lvl1pPr>
          </a:lstStyle>
          <a:p>
            <a:pPr/>
            <a:fld id="{86CB4B4D-7CA3-9044-876B-883B54F8677D}" type="slidenum"/>
          </a:p>
        </p:txBody>
      </p:sp>
      <p:pic>
        <p:nvPicPr>
          <p:cNvPr id="32" name="03_UiO_naventrekk_ENG_pos.png" descr="03_UiO_naventrekk_ENG_p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586" y="12560553"/>
            <a:ext cx="1472316" cy="387108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Date  |  Name  |  Event"/>
          <p:cNvSpPr txBox="1"/>
          <p:nvPr/>
        </p:nvSpPr>
        <p:spPr>
          <a:xfrm>
            <a:off x="3187670" y="12614407"/>
            <a:ext cx="2481896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  |  Name  |  Event </a:t>
            </a:r>
          </a:p>
        </p:txBody>
      </p:sp>
      <p:sp>
        <p:nvSpPr>
          <p:cNvPr id="34" name="Heading"/>
          <p:cNvSpPr txBox="1"/>
          <p:nvPr>
            <p:ph type="body" sz="quarter" idx="21"/>
          </p:nvPr>
        </p:nvSpPr>
        <p:spPr>
          <a:xfrm>
            <a:off x="758585" y="763642"/>
            <a:ext cx="14533209" cy="1083233"/>
          </a:xfrm>
          <a:prstGeom prst="rect">
            <a:avLst/>
          </a:prstGeom>
        </p:spPr>
        <p:txBody>
          <a:bodyPr/>
          <a:lstStyle>
            <a:lvl1pPr defTabSz="2438338">
              <a:defRPr b="1" sz="60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Heading</a:t>
            </a:r>
          </a:p>
        </p:txBody>
      </p:sp>
      <p:sp>
        <p:nvSpPr>
          <p:cNvPr id="35" name="Subheading"/>
          <p:cNvSpPr txBox="1"/>
          <p:nvPr>
            <p:ph type="body" sz="quarter" idx="22"/>
          </p:nvPr>
        </p:nvSpPr>
        <p:spPr>
          <a:xfrm>
            <a:off x="758586" y="2071462"/>
            <a:ext cx="11225305" cy="609855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Subheading</a:t>
            </a:r>
          </a:p>
        </p:txBody>
      </p:sp>
      <p:sp>
        <p:nvSpPr>
          <p:cNvPr id="36" name="Lorem ipsum dolor sit amet, consectetur adipiscing elit, sed do eiusmod tempor incididunt ut labore et dolore magna aliqua. Diam vulputate ut pharetra sit amet aliquam id diam.…"/>
          <p:cNvSpPr txBox="1"/>
          <p:nvPr>
            <p:ph type="body" sz="half" idx="23"/>
          </p:nvPr>
        </p:nvSpPr>
        <p:spPr>
          <a:xfrm>
            <a:off x="758585" y="3167279"/>
            <a:ext cx="13144601" cy="8616961"/>
          </a:xfrm>
          <a:prstGeom prst="rect">
            <a:avLst/>
          </a:prstGeom>
        </p:spPr>
        <p:txBody>
          <a:bodyPr>
            <a:noAutofit/>
          </a:bodyPr>
          <a:lstStyle/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elit.</a:t>
            </a:r>
          </a:p>
        </p:txBody>
      </p:sp>
      <p:sp>
        <p:nvSpPr>
          <p:cNvPr id="37" name="Image"/>
          <p:cNvSpPr/>
          <p:nvPr>
            <p:ph type="pic" idx="24"/>
          </p:nvPr>
        </p:nvSpPr>
        <p:spPr>
          <a:xfrm>
            <a:off x="14655937" y="1795883"/>
            <a:ext cx="16827399" cy="983351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8" name="Caption"/>
          <p:cNvSpPr/>
          <p:nvPr>
            <p:ph type="body" sz="quarter" idx="25"/>
          </p:nvPr>
        </p:nvSpPr>
        <p:spPr>
          <a:xfrm>
            <a:off x="14655938" y="11730993"/>
            <a:ext cx="8266113" cy="461366"/>
          </a:xfrm>
          <a:prstGeom prst="roundRect">
            <a:avLst>
              <a:gd name="adj" fmla="val 0"/>
            </a:avLst>
          </a:prstGeom>
        </p:spPr>
        <p:txBody>
          <a:bodyPr anchor="ctr">
            <a:noAutofit/>
          </a:bodyPr>
          <a:lstStyle>
            <a:lvl1pPr algn="ctr" defTabSz="2438338">
              <a:defRPr sz="2400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/>
            <a:r>
              <a:t>Caption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cknowledgemen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Mortani_Francisco_Goya_a_group_of_spartans_fighting_blue_ball_o_02639202-4d71-41bc-8aa6-c77fdf051430.png" descr="Mortani_Francisco_Goya_a_group_of_spartans_fighting_blue_ball_o_02639202-4d71-41bc-8aa6-c77fdf051430.png"/>
          <p:cNvPicPr>
            <a:picLocks noChangeAspect="1"/>
          </p:cNvPicPr>
          <p:nvPr/>
        </p:nvPicPr>
        <p:blipFill>
          <a:blip r:embed="rId2">
            <a:extLst/>
          </a:blip>
          <a:srcRect l="9181" t="0" r="696" b="0"/>
          <a:stretch>
            <a:fillRect/>
          </a:stretch>
        </p:blipFill>
        <p:spPr>
          <a:xfrm>
            <a:off x="12394519" y="-23129"/>
            <a:ext cx="12437611" cy="13800925"/>
          </a:xfrm>
          <a:prstGeom prst="rect">
            <a:avLst/>
          </a:prstGeom>
          <a:ln w="12700">
            <a:miter lim="400000"/>
          </a:ln>
        </p:spPr>
      </p:pic>
      <p:sp>
        <p:nvSpPr>
          <p:cNvPr id="46" name="Acknowledgements"/>
          <p:cNvSpPr txBox="1"/>
          <p:nvPr/>
        </p:nvSpPr>
        <p:spPr>
          <a:xfrm>
            <a:off x="758586" y="5611590"/>
            <a:ext cx="11225306" cy="139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Acknowledgements</a:t>
            </a:r>
          </a:p>
        </p:txBody>
      </p:sp>
      <p:pic>
        <p:nvPicPr>
          <p:cNvPr id="47" name="02_UiO_naventrekk_ENG_neg.png" descr="02_UiO_naventrekk_ENG_ne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586" y="12560320"/>
            <a:ext cx="1473201" cy="38734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PARTA team members:…"/>
          <p:cNvSpPr txBox="1"/>
          <p:nvPr>
            <p:ph type="body" sz="quarter" idx="21"/>
          </p:nvPr>
        </p:nvSpPr>
        <p:spPr>
          <a:xfrm>
            <a:off x="733186" y="7117924"/>
            <a:ext cx="11225306" cy="31353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SPARTA team members: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Carl A. Lindstrøm (PI), Pierre Drobniak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Funding: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European Research Council (ERC)</a:t>
            </a:r>
          </a:p>
        </p:txBody>
      </p:sp>
      <p:grpSp>
        <p:nvGrpSpPr>
          <p:cNvPr id="52" name="Group"/>
          <p:cNvGrpSpPr/>
          <p:nvPr/>
        </p:nvGrpSpPr>
        <p:grpSpPr>
          <a:xfrm>
            <a:off x="19143211" y="515802"/>
            <a:ext cx="4629241" cy="1282642"/>
            <a:chOff x="0" y="0"/>
            <a:chExt cx="4629240" cy="1282641"/>
          </a:xfrm>
        </p:grpSpPr>
        <p:pic>
          <p:nvPicPr>
            <p:cNvPr id="49" name="Logo_black.jpeg" descr="Logo_black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62" t="3980" r="5993" b="4438"/>
            <a:stretch>
              <a:fillRect/>
            </a:stretch>
          </p:blipFill>
          <p:spPr>
            <a:xfrm>
              <a:off x="1564105" y="103094"/>
              <a:ext cx="775495" cy="96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fill="norm" stroke="1" extrusionOk="0">
                  <a:moveTo>
                    <a:pt x="9606" y="2"/>
                  </a:moveTo>
                  <a:cubicBezTo>
                    <a:pt x="8438" y="9"/>
                    <a:pt x="6635" y="158"/>
                    <a:pt x="6489" y="260"/>
                  </a:cubicBezTo>
                  <a:cubicBezTo>
                    <a:pt x="6466" y="276"/>
                    <a:pt x="6598" y="521"/>
                    <a:pt x="6776" y="805"/>
                  </a:cubicBezTo>
                  <a:cubicBezTo>
                    <a:pt x="7278" y="1603"/>
                    <a:pt x="7963" y="3630"/>
                    <a:pt x="7782" y="3775"/>
                  </a:cubicBezTo>
                  <a:cubicBezTo>
                    <a:pt x="7672" y="3864"/>
                    <a:pt x="7576" y="3782"/>
                    <a:pt x="7395" y="3436"/>
                  </a:cubicBezTo>
                  <a:cubicBezTo>
                    <a:pt x="7262" y="3182"/>
                    <a:pt x="6869" y="2438"/>
                    <a:pt x="6522" y="1786"/>
                  </a:cubicBezTo>
                  <a:lnTo>
                    <a:pt x="5892" y="599"/>
                  </a:lnTo>
                  <a:lnTo>
                    <a:pt x="5284" y="662"/>
                  </a:lnTo>
                  <a:cubicBezTo>
                    <a:pt x="4654" y="722"/>
                    <a:pt x="3360" y="1118"/>
                    <a:pt x="3360" y="1251"/>
                  </a:cubicBezTo>
                  <a:cubicBezTo>
                    <a:pt x="3360" y="1292"/>
                    <a:pt x="3481" y="1413"/>
                    <a:pt x="3626" y="1518"/>
                  </a:cubicBezTo>
                  <a:cubicBezTo>
                    <a:pt x="4066" y="1839"/>
                    <a:pt x="4706" y="2815"/>
                    <a:pt x="4554" y="2937"/>
                  </a:cubicBezTo>
                  <a:cubicBezTo>
                    <a:pt x="4463" y="3010"/>
                    <a:pt x="4217" y="2811"/>
                    <a:pt x="3758" y="2303"/>
                  </a:cubicBezTo>
                  <a:cubicBezTo>
                    <a:pt x="3391" y="1895"/>
                    <a:pt x="3006" y="1563"/>
                    <a:pt x="2907" y="1563"/>
                  </a:cubicBezTo>
                  <a:cubicBezTo>
                    <a:pt x="2809" y="1563"/>
                    <a:pt x="2609" y="1670"/>
                    <a:pt x="2465" y="1795"/>
                  </a:cubicBezTo>
                  <a:cubicBezTo>
                    <a:pt x="2321" y="1920"/>
                    <a:pt x="2168" y="1992"/>
                    <a:pt x="2122" y="1955"/>
                  </a:cubicBezTo>
                  <a:cubicBezTo>
                    <a:pt x="2038" y="1887"/>
                    <a:pt x="906" y="2576"/>
                    <a:pt x="906" y="2696"/>
                  </a:cubicBezTo>
                  <a:cubicBezTo>
                    <a:pt x="906" y="2732"/>
                    <a:pt x="1182" y="2872"/>
                    <a:pt x="1525" y="2999"/>
                  </a:cubicBezTo>
                  <a:cubicBezTo>
                    <a:pt x="2328" y="3296"/>
                    <a:pt x="3426" y="4062"/>
                    <a:pt x="3250" y="4203"/>
                  </a:cubicBezTo>
                  <a:cubicBezTo>
                    <a:pt x="3165" y="4272"/>
                    <a:pt x="2732" y="4111"/>
                    <a:pt x="1968" y="3722"/>
                  </a:cubicBezTo>
                  <a:cubicBezTo>
                    <a:pt x="1333" y="3398"/>
                    <a:pt x="753" y="3133"/>
                    <a:pt x="685" y="3133"/>
                  </a:cubicBezTo>
                  <a:cubicBezTo>
                    <a:pt x="577" y="3133"/>
                    <a:pt x="0" y="3680"/>
                    <a:pt x="0" y="3784"/>
                  </a:cubicBezTo>
                  <a:cubicBezTo>
                    <a:pt x="0" y="3806"/>
                    <a:pt x="250" y="3882"/>
                    <a:pt x="553" y="3954"/>
                  </a:cubicBezTo>
                  <a:cubicBezTo>
                    <a:pt x="855" y="4025"/>
                    <a:pt x="1329" y="4196"/>
                    <a:pt x="1614" y="4328"/>
                  </a:cubicBezTo>
                  <a:cubicBezTo>
                    <a:pt x="2220" y="4610"/>
                    <a:pt x="4054" y="6208"/>
                    <a:pt x="4985" y="7272"/>
                  </a:cubicBezTo>
                  <a:lnTo>
                    <a:pt x="5638" y="8021"/>
                  </a:lnTo>
                  <a:lnTo>
                    <a:pt x="6599" y="7665"/>
                  </a:lnTo>
                  <a:cubicBezTo>
                    <a:pt x="8278" y="7055"/>
                    <a:pt x="10346" y="6839"/>
                    <a:pt x="11928" y="7103"/>
                  </a:cubicBezTo>
                  <a:cubicBezTo>
                    <a:pt x="13594" y="7381"/>
                    <a:pt x="15342" y="8351"/>
                    <a:pt x="16239" y="9493"/>
                  </a:cubicBezTo>
                  <a:cubicBezTo>
                    <a:pt x="16682" y="10058"/>
                    <a:pt x="17079" y="11035"/>
                    <a:pt x="17079" y="11563"/>
                  </a:cubicBezTo>
                  <a:cubicBezTo>
                    <a:pt x="17079" y="11896"/>
                    <a:pt x="17137" y="11971"/>
                    <a:pt x="17532" y="12143"/>
                  </a:cubicBezTo>
                  <a:cubicBezTo>
                    <a:pt x="18356" y="12501"/>
                    <a:pt x="18464" y="12784"/>
                    <a:pt x="18516" y="14605"/>
                  </a:cubicBezTo>
                  <a:lnTo>
                    <a:pt x="18571" y="16220"/>
                  </a:lnTo>
                  <a:lnTo>
                    <a:pt x="19069" y="17085"/>
                  </a:lnTo>
                  <a:cubicBezTo>
                    <a:pt x="19346" y="17558"/>
                    <a:pt x="19593" y="17941"/>
                    <a:pt x="19610" y="17941"/>
                  </a:cubicBezTo>
                  <a:cubicBezTo>
                    <a:pt x="19628" y="17941"/>
                    <a:pt x="19604" y="17662"/>
                    <a:pt x="19566" y="17326"/>
                  </a:cubicBezTo>
                  <a:cubicBezTo>
                    <a:pt x="19495" y="16692"/>
                    <a:pt x="19858" y="14638"/>
                    <a:pt x="20075" y="14444"/>
                  </a:cubicBezTo>
                  <a:cubicBezTo>
                    <a:pt x="20139" y="14387"/>
                    <a:pt x="20261" y="14346"/>
                    <a:pt x="20340" y="14346"/>
                  </a:cubicBezTo>
                  <a:cubicBezTo>
                    <a:pt x="20507" y="14346"/>
                    <a:pt x="20933" y="13426"/>
                    <a:pt x="20948" y="13035"/>
                  </a:cubicBezTo>
                  <a:cubicBezTo>
                    <a:pt x="20953" y="12889"/>
                    <a:pt x="20894" y="12715"/>
                    <a:pt x="20815" y="12651"/>
                  </a:cubicBezTo>
                  <a:cubicBezTo>
                    <a:pt x="20636" y="12507"/>
                    <a:pt x="20795" y="12277"/>
                    <a:pt x="21025" y="12348"/>
                  </a:cubicBezTo>
                  <a:cubicBezTo>
                    <a:pt x="21214" y="12406"/>
                    <a:pt x="21402" y="11827"/>
                    <a:pt x="21523" y="10849"/>
                  </a:cubicBezTo>
                  <a:cubicBezTo>
                    <a:pt x="21585" y="10344"/>
                    <a:pt x="21561" y="10255"/>
                    <a:pt x="21324" y="10136"/>
                  </a:cubicBezTo>
                  <a:lnTo>
                    <a:pt x="21058" y="10002"/>
                  </a:lnTo>
                  <a:lnTo>
                    <a:pt x="21335" y="9797"/>
                  </a:lnTo>
                  <a:cubicBezTo>
                    <a:pt x="21575" y="9616"/>
                    <a:pt x="21600" y="9470"/>
                    <a:pt x="21600" y="8610"/>
                  </a:cubicBezTo>
                  <a:cubicBezTo>
                    <a:pt x="21600" y="7022"/>
                    <a:pt x="21149" y="5559"/>
                    <a:pt x="20340" y="4524"/>
                  </a:cubicBezTo>
                  <a:lnTo>
                    <a:pt x="20008" y="4105"/>
                  </a:lnTo>
                  <a:lnTo>
                    <a:pt x="19666" y="4417"/>
                  </a:lnTo>
                  <a:cubicBezTo>
                    <a:pt x="19173" y="4862"/>
                    <a:pt x="18927" y="4700"/>
                    <a:pt x="19301" y="4177"/>
                  </a:cubicBezTo>
                  <a:lnTo>
                    <a:pt x="19588" y="3775"/>
                  </a:lnTo>
                  <a:lnTo>
                    <a:pt x="19091" y="3177"/>
                  </a:lnTo>
                  <a:cubicBezTo>
                    <a:pt x="18812" y="2852"/>
                    <a:pt x="18448" y="2550"/>
                    <a:pt x="18284" y="2499"/>
                  </a:cubicBezTo>
                  <a:cubicBezTo>
                    <a:pt x="18119" y="2449"/>
                    <a:pt x="17985" y="2359"/>
                    <a:pt x="17985" y="2303"/>
                  </a:cubicBezTo>
                  <a:cubicBezTo>
                    <a:pt x="17985" y="2181"/>
                    <a:pt x="16937" y="1662"/>
                    <a:pt x="16814" y="1723"/>
                  </a:cubicBezTo>
                  <a:cubicBezTo>
                    <a:pt x="16766" y="1747"/>
                    <a:pt x="16649" y="1982"/>
                    <a:pt x="16559" y="2241"/>
                  </a:cubicBezTo>
                  <a:cubicBezTo>
                    <a:pt x="16469" y="2499"/>
                    <a:pt x="16314" y="2765"/>
                    <a:pt x="16217" y="2830"/>
                  </a:cubicBezTo>
                  <a:cubicBezTo>
                    <a:pt x="15923" y="3026"/>
                    <a:pt x="15870" y="2691"/>
                    <a:pt x="16095" y="2080"/>
                  </a:cubicBezTo>
                  <a:cubicBezTo>
                    <a:pt x="16207" y="1777"/>
                    <a:pt x="16294" y="1451"/>
                    <a:pt x="16294" y="1358"/>
                  </a:cubicBezTo>
                  <a:cubicBezTo>
                    <a:pt x="16294" y="1086"/>
                    <a:pt x="14709" y="545"/>
                    <a:pt x="13099" y="269"/>
                  </a:cubicBezTo>
                  <a:lnTo>
                    <a:pt x="12292" y="127"/>
                  </a:lnTo>
                  <a:lnTo>
                    <a:pt x="12292" y="689"/>
                  </a:lnTo>
                  <a:cubicBezTo>
                    <a:pt x="12292" y="1583"/>
                    <a:pt x="11876" y="1525"/>
                    <a:pt x="11706" y="608"/>
                  </a:cubicBezTo>
                  <a:cubicBezTo>
                    <a:pt x="11597" y="13"/>
                    <a:pt x="11526" y="-10"/>
                    <a:pt x="9606" y="2"/>
                  </a:cubicBezTo>
                  <a:close/>
                  <a:moveTo>
                    <a:pt x="10502" y="7950"/>
                  </a:moveTo>
                  <a:cubicBezTo>
                    <a:pt x="8454" y="7893"/>
                    <a:pt x="6222" y="8529"/>
                    <a:pt x="4477" y="9814"/>
                  </a:cubicBezTo>
                  <a:cubicBezTo>
                    <a:pt x="3878" y="10256"/>
                    <a:pt x="3764" y="10305"/>
                    <a:pt x="3626" y="10171"/>
                  </a:cubicBezTo>
                  <a:cubicBezTo>
                    <a:pt x="3366" y="9919"/>
                    <a:pt x="3285" y="9976"/>
                    <a:pt x="3007" y="10662"/>
                  </a:cubicBezTo>
                  <a:cubicBezTo>
                    <a:pt x="2444" y="12051"/>
                    <a:pt x="2087" y="13824"/>
                    <a:pt x="1879" y="16211"/>
                  </a:cubicBezTo>
                  <a:lnTo>
                    <a:pt x="1791" y="17138"/>
                  </a:lnTo>
                  <a:lnTo>
                    <a:pt x="2178" y="16889"/>
                  </a:lnTo>
                  <a:cubicBezTo>
                    <a:pt x="2525" y="16661"/>
                    <a:pt x="2571" y="16527"/>
                    <a:pt x="2830" y="15283"/>
                  </a:cubicBezTo>
                  <a:cubicBezTo>
                    <a:pt x="2985" y="14537"/>
                    <a:pt x="3185" y="13864"/>
                    <a:pt x="3272" y="13793"/>
                  </a:cubicBezTo>
                  <a:cubicBezTo>
                    <a:pt x="3531" y="13583"/>
                    <a:pt x="6088" y="13006"/>
                    <a:pt x="6235" y="13124"/>
                  </a:cubicBezTo>
                  <a:cubicBezTo>
                    <a:pt x="6403" y="13260"/>
                    <a:pt x="5759" y="14229"/>
                    <a:pt x="5284" y="14551"/>
                  </a:cubicBezTo>
                  <a:cubicBezTo>
                    <a:pt x="5090" y="14683"/>
                    <a:pt x="4670" y="14815"/>
                    <a:pt x="4344" y="14855"/>
                  </a:cubicBezTo>
                  <a:cubicBezTo>
                    <a:pt x="4019" y="14894"/>
                    <a:pt x="3747" y="14952"/>
                    <a:pt x="3747" y="14980"/>
                  </a:cubicBezTo>
                  <a:cubicBezTo>
                    <a:pt x="3747" y="15007"/>
                    <a:pt x="3518" y="15929"/>
                    <a:pt x="3239" y="17031"/>
                  </a:cubicBezTo>
                  <a:cubicBezTo>
                    <a:pt x="2959" y="18134"/>
                    <a:pt x="2645" y="19484"/>
                    <a:pt x="2531" y="20029"/>
                  </a:cubicBezTo>
                  <a:cubicBezTo>
                    <a:pt x="2418" y="20574"/>
                    <a:pt x="2295" y="21147"/>
                    <a:pt x="2255" y="21304"/>
                  </a:cubicBezTo>
                  <a:cubicBezTo>
                    <a:pt x="2216" y="21462"/>
                    <a:pt x="2229" y="21590"/>
                    <a:pt x="2288" y="21590"/>
                  </a:cubicBezTo>
                  <a:cubicBezTo>
                    <a:pt x="2347" y="21590"/>
                    <a:pt x="3074" y="21455"/>
                    <a:pt x="3902" y="21287"/>
                  </a:cubicBezTo>
                  <a:cubicBezTo>
                    <a:pt x="5625" y="20935"/>
                    <a:pt x="7131" y="20485"/>
                    <a:pt x="8114" y="20029"/>
                  </a:cubicBezTo>
                  <a:cubicBezTo>
                    <a:pt x="8760" y="19729"/>
                    <a:pt x="8799" y="19687"/>
                    <a:pt x="8799" y="19279"/>
                  </a:cubicBezTo>
                  <a:cubicBezTo>
                    <a:pt x="8799" y="18608"/>
                    <a:pt x="9063" y="18064"/>
                    <a:pt x="9551" y="17718"/>
                  </a:cubicBezTo>
                  <a:cubicBezTo>
                    <a:pt x="10096" y="17332"/>
                    <a:pt x="10457" y="17371"/>
                    <a:pt x="11121" y="17888"/>
                  </a:cubicBezTo>
                  <a:cubicBezTo>
                    <a:pt x="11798" y="18416"/>
                    <a:pt x="12360" y="18566"/>
                    <a:pt x="13696" y="18566"/>
                  </a:cubicBezTo>
                  <a:lnTo>
                    <a:pt x="14868" y="18566"/>
                  </a:lnTo>
                  <a:lnTo>
                    <a:pt x="14658" y="18173"/>
                  </a:lnTo>
                  <a:cubicBezTo>
                    <a:pt x="14494" y="17860"/>
                    <a:pt x="14472" y="17559"/>
                    <a:pt x="14536" y="16639"/>
                  </a:cubicBezTo>
                  <a:cubicBezTo>
                    <a:pt x="14641" y="15140"/>
                    <a:pt x="14890" y="14240"/>
                    <a:pt x="15487" y="13213"/>
                  </a:cubicBezTo>
                  <a:cubicBezTo>
                    <a:pt x="15890" y="12521"/>
                    <a:pt x="15970" y="12265"/>
                    <a:pt x="15962" y="11741"/>
                  </a:cubicBezTo>
                  <a:cubicBezTo>
                    <a:pt x="15951" y="10916"/>
                    <a:pt x="15496" y="10094"/>
                    <a:pt x="14625" y="9351"/>
                  </a:cubicBezTo>
                  <a:cubicBezTo>
                    <a:pt x="13580" y="8460"/>
                    <a:pt x="12094" y="7995"/>
                    <a:pt x="10502" y="79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50" name="SPARTA…"/>
            <p:cNvSpPr txBox="1"/>
            <p:nvPr/>
          </p:nvSpPr>
          <p:spPr>
            <a:xfrm>
              <a:off x="2529321" y="0"/>
              <a:ext cx="2099920" cy="1147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defRPr spc="-45"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pc="-84" sz="4200"/>
                <a:t>SPARTA</a:t>
              </a:r>
              <a:endParaRPr spc="-85" sz="4300"/>
            </a:p>
            <a:p>
              <a:pPr algn="l">
                <a:lnSpc>
                  <a:spcPct val="90000"/>
                </a:lnSpc>
                <a:defRPr spc="-53" sz="2700">
                  <a:solidFill>
                    <a:srgbClr val="FFFFFF"/>
                  </a:solidFill>
                </a:defRPr>
              </a:pPr>
              <a:r>
                <a:t>ERC project</a:t>
              </a:r>
            </a:p>
          </p:txBody>
        </p:sp>
        <p:pic>
          <p:nvPicPr>
            <p:cNvPr id="51" name="pngwing.com.png" descr="pngwing.co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52008"/>
              <a:ext cx="1574251" cy="1230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.jpe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1080817.jpeg" descr="P1080817.jpeg"/>
          <p:cNvPicPr>
            <a:picLocks noChangeAspect="1"/>
          </p:cNvPicPr>
          <p:nvPr/>
        </p:nvPicPr>
        <p:blipFill>
          <a:blip r:embed="rId2">
            <a:extLst/>
          </a:blip>
          <a:srcRect l="25373" t="11405" r="25767" b="12687"/>
          <a:stretch>
            <a:fillRect/>
          </a:stretch>
        </p:blipFill>
        <p:spPr>
          <a:xfrm rot="21600000">
            <a:off x="12382434" y="-295991"/>
            <a:ext cx="12102303" cy="14118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03_UiO_naventrekk_ENG_pos.png" descr="03_UiO_naventrekk_ENG_pos.png"/>
          <p:cNvPicPr>
            <a:picLocks noChangeAspect="1"/>
          </p:cNvPicPr>
          <p:nvPr/>
        </p:nvPicPr>
        <p:blipFill>
          <a:blip r:embed="rId3">
            <a:alphaModFix amt="10130"/>
            <a:extLst/>
          </a:blip>
          <a:stretch>
            <a:fillRect/>
          </a:stretch>
        </p:blipFill>
        <p:spPr>
          <a:xfrm>
            <a:off x="772441" y="763642"/>
            <a:ext cx="8410798" cy="221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03_UiO_segl_pos.png" descr="03_UiO_segl_pos.png"/>
          <p:cNvPicPr>
            <a:picLocks noChangeAspect="1"/>
          </p:cNvPicPr>
          <p:nvPr/>
        </p:nvPicPr>
        <p:blipFill>
          <a:blip r:embed="rId4">
            <a:alphaModFix amt="20069"/>
            <a:extLst/>
          </a:blip>
          <a:stretch>
            <a:fillRect/>
          </a:stretch>
        </p:blipFill>
        <p:spPr>
          <a:xfrm>
            <a:off x="9707022" y="797540"/>
            <a:ext cx="2103080" cy="210308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Department of Physics, University of Oslo"/>
          <p:cNvSpPr txBox="1"/>
          <p:nvPr/>
        </p:nvSpPr>
        <p:spPr>
          <a:xfrm>
            <a:off x="2126870" y="11224876"/>
            <a:ext cx="9272822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 defTabSz="825500"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Department of Physics, University of Oslo</a:t>
            </a:r>
          </a:p>
        </p:txBody>
      </p:sp>
      <p:grpSp>
        <p:nvGrpSpPr>
          <p:cNvPr id="9" name="Group"/>
          <p:cNvGrpSpPr/>
          <p:nvPr/>
        </p:nvGrpSpPr>
        <p:grpSpPr>
          <a:xfrm>
            <a:off x="19143211" y="515802"/>
            <a:ext cx="4629241" cy="1282642"/>
            <a:chOff x="0" y="0"/>
            <a:chExt cx="4629240" cy="1282641"/>
          </a:xfrm>
        </p:grpSpPr>
        <p:pic>
          <p:nvPicPr>
            <p:cNvPr id="6" name="Logo_black.jpeg" descr="Logo_black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262" t="3980" r="5993" b="4438"/>
            <a:stretch>
              <a:fillRect/>
            </a:stretch>
          </p:blipFill>
          <p:spPr>
            <a:xfrm>
              <a:off x="1564105" y="103094"/>
              <a:ext cx="775495" cy="96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fill="norm" stroke="1" extrusionOk="0">
                  <a:moveTo>
                    <a:pt x="9606" y="2"/>
                  </a:moveTo>
                  <a:cubicBezTo>
                    <a:pt x="8438" y="9"/>
                    <a:pt x="6635" y="158"/>
                    <a:pt x="6489" y="260"/>
                  </a:cubicBezTo>
                  <a:cubicBezTo>
                    <a:pt x="6466" y="276"/>
                    <a:pt x="6598" y="521"/>
                    <a:pt x="6776" y="805"/>
                  </a:cubicBezTo>
                  <a:cubicBezTo>
                    <a:pt x="7278" y="1603"/>
                    <a:pt x="7963" y="3630"/>
                    <a:pt x="7782" y="3775"/>
                  </a:cubicBezTo>
                  <a:cubicBezTo>
                    <a:pt x="7672" y="3864"/>
                    <a:pt x="7576" y="3782"/>
                    <a:pt x="7395" y="3436"/>
                  </a:cubicBezTo>
                  <a:cubicBezTo>
                    <a:pt x="7262" y="3182"/>
                    <a:pt x="6869" y="2438"/>
                    <a:pt x="6522" y="1786"/>
                  </a:cubicBezTo>
                  <a:lnTo>
                    <a:pt x="5892" y="599"/>
                  </a:lnTo>
                  <a:lnTo>
                    <a:pt x="5284" y="662"/>
                  </a:lnTo>
                  <a:cubicBezTo>
                    <a:pt x="4654" y="722"/>
                    <a:pt x="3360" y="1118"/>
                    <a:pt x="3360" y="1251"/>
                  </a:cubicBezTo>
                  <a:cubicBezTo>
                    <a:pt x="3360" y="1292"/>
                    <a:pt x="3481" y="1413"/>
                    <a:pt x="3626" y="1518"/>
                  </a:cubicBezTo>
                  <a:cubicBezTo>
                    <a:pt x="4066" y="1839"/>
                    <a:pt x="4706" y="2815"/>
                    <a:pt x="4554" y="2937"/>
                  </a:cubicBezTo>
                  <a:cubicBezTo>
                    <a:pt x="4463" y="3010"/>
                    <a:pt x="4217" y="2811"/>
                    <a:pt x="3758" y="2303"/>
                  </a:cubicBezTo>
                  <a:cubicBezTo>
                    <a:pt x="3391" y="1895"/>
                    <a:pt x="3006" y="1563"/>
                    <a:pt x="2907" y="1563"/>
                  </a:cubicBezTo>
                  <a:cubicBezTo>
                    <a:pt x="2809" y="1563"/>
                    <a:pt x="2609" y="1670"/>
                    <a:pt x="2465" y="1795"/>
                  </a:cubicBezTo>
                  <a:cubicBezTo>
                    <a:pt x="2321" y="1920"/>
                    <a:pt x="2168" y="1992"/>
                    <a:pt x="2122" y="1955"/>
                  </a:cubicBezTo>
                  <a:cubicBezTo>
                    <a:pt x="2038" y="1887"/>
                    <a:pt x="906" y="2576"/>
                    <a:pt x="906" y="2696"/>
                  </a:cubicBezTo>
                  <a:cubicBezTo>
                    <a:pt x="906" y="2732"/>
                    <a:pt x="1182" y="2872"/>
                    <a:pt x="1525" y="2999"/>
                  </a:cubicBezTo>
                  <a:cubicBezTo>
                    <a:pt x="2328" y="3296"/>
                    <a:pt x="3426" y="4062"/>
                    <a:pt x="3250" y="4203"/>
                  </a:cubicBezTo>
                  <a:cubicBezTo>
                    <a:pt x="3165" y="4272"/>
                    <a:pt x="2732" y="4111"/>
                    <a:pt x="1968" y="3722"/>
                  </a:cubicBezTo>
                  <a:cubicBezTo>
                    <a:pt x="1333" y="3398"/>
                    <a:pt x="753" y="3133"/>
                    <a:pt x="685" y="3133"/>
                  </a:cubicBezTo>
                  <a:cubicBezTo>
                    <a:pt x="577" y="3133"/>
                    <a:pt x="0" y="3680"/>
                    <a:pt x="0" y="3784"/>
                  </a:cubicBezTo>
                  <a:cubicBezTo>
                    <a:pt x="0" y="3806"/>
                    <a:pt x="250" y="3882"/>
                    <a:pt x="553" y="3954"/>
                  </a:cubicBezTo>
                  <a:cubicBezTo>
                    <a:pt x="855" y="4025"/>
                    <a:pt x="1329" y="4196"/>
                    <a:pt x="1614" y="4328"/>
                  </a:cubicBezTo>
                  <a:cubicBezTo>
                    <a:pt x="2220" y="4610"/>
                    <a:pt x="4054" y="6208"/>
                    <a:pt x="4985" y="7272"/>
                  </a:cubicBezTo>
                  <a:lnTo>
                    <a:pt x="5638" y="8021"/>
                  </a:lnTo>
                  <a:lnTo>
                    <a:pt x="6599" y="7665"/>
                  </a:lnTo>
                  <a:cubicBezTo>
                    <a:pt x="8278" y="7055"/>
                    <a:pt x="10346" y="6839"/>
                    <a:pt x="11928" y="7103"/>
                  </a:cubicBezTo>
                  <a:cubicBezTo>
                    <a:pt x="13594" y="7381"/>
                    <a:pt x="15342" y="8351"/>
                    <a:pt x="16239" y="9493"/>
                  </a:cubicBezTo>
                  <a:cubicBezTo>
                    <a:pt x="16682" y="10058"/>
                    <a:pt x="17079" y="11035"/>
                    <a:pt x="17079" y="11563"/>
                  </a:cubicBezTo>
                  <a:cubicBezTo>
                    <a:pt x="17079" y="11896"/>
                    <a:pt x="17137" y="11971"/>
                    <a:pt x="17532" y="12143"/>
                  </a:cubicBezTo>
                  <a:cubicBezTo>
                    <a:pt x="18356" y="12501"/>
                    <a:pt x="18464" y="12784"/>
                    <a:pt x="18516" y="14605"/>
                  </a:cubicBezTo>
                  <a:lnTo>
                    <a:pt x="18571" y="16220"/>
                  </a:lnTo>
                  <a:lnTo>
                    <a:pt x="19069" y="17085"/>
                  </a:lnTo>
                  <a:cubicBezTo>
                    <a:pt x="19346" y="17558"/>
                    <a:pt x="19593" y="17941"/>
                    <a:pt x="19610" y="17941"/>
                  </a:cubicBezTo>
                  <a:cubicBezTo>
                    <a:pt x="19628" y="17941"/>
                    <a:pt x="19604" y="17662"/>
                    <a:pt x="19566" y="17326"/>
                  </a:cubicBezTo>
                  <a:cubicBezTo>
                    <a:pt x="19495" y="16692"/>
                    <a:pt x="19858" y="14638"/>
                    <a:pt x="20075" y="14444"/>
                  </a:cubicBezTo>
                  <a:cubicBezTo>
                    <a:pt x="20139" y="14387"/>
                    <a:pt x="20261" y="14346"/>
                    <a:pt x="20340" y="14346"/>
                  </a:cubicBezTo>
                  <a:cubicBezTo>
                    <a:pt x="20507" y="14346"/>
                    <a:pt x="20933" y="13426"/>
                    <a:pt x="20948" y="13035"/>
                  </a:cubicBezTo>
                  <a:cubicBezTo>
                    <a:pt x="20953" y="12889"/>
                    <a:pt x="20894" y="12715"/>
                    <a:pt x="20815" y="12651"/>
                  </a:cubicBezTo>
                  <a:cubicBezTo>
                    <a:pt x="20636" y="12507"/>
                    <a:pt x="20795" y="12277"/>
                    <a:pt x="21025" y="12348"/>
                  </a:cubicBezTo>
                  <a:cubicBezTo>
                    <a:pt x="21214" y="12406"/>
                    <a:pt x="21402" y="11827"/>
                    <a:pt x="21523" y="10849"/>
                  </a:cubicBezTo>
                  <a:cubicBezTo>
                    <a:pt x="21585" y="10344"/>
                    <a:pt x="21561" y="10255"/>
                    <a:pt x="21324" y="10136"/>
                  </a:cubicBezTo>
                  <a:lnTo>
                    <a:pt x="21058" y="10002"/>
                  </a:lnTo>
                  <a:lnTo>
                    <a:pt x="21335" y="9797"/>
                  </a:lnTo>
                  <a:cubicBezTo>
                    <a:pt x="21575" y="9616"/>
                    <a:pt x="21600" y="9470"/>
                    <a:pt x="21600" y="8610"/>
                  </a:cubicBezTo>
                  <a:cubicBezTo>
                    <a:pt x="21600" y="7022"/>
                    <a:pt x="21149" y="5559"/>
                    <a:pt x="20340" y="4524"/>
                  </a:cubicBezTo>
                  <a:lnTo>
                    <a:pt x="20008" y="4105"/>
                  </a:lnTo>
                  <a:lnTo>
                    <a:pt x="19666" y="4417"/>
                  </a:lnTo>
                  <a:cubicBezTo>
                    <a:pt x="19173" y="4862"/>
                    <a:pt x="18927" y="4700"/>
                    <a:pt x="19301" y="4177"/>
                  </a:cubicBezTo>
                  <a:lnTo>
                    <a:pt x="19588" y="3775"/>
                  </a:lnTo>
                  <a:lnTo>
                    <a:pt x="19091" y="3177"/>
                  </a:lnTo>
                  <a:cubicBezTo>
                    <a:pt x="18812" y="2852"/>
                    <a:pt x="18448" y="2550"/>
                    <a:pt x="18284" y="2499"/>
                  </a:cubicBezTo>
                  <a:cubicBezTo>
                    <a:pt x="18119" y="2449"/>
                    <a:pt x="17985" y="2359"/>
                    <a:pt x="17985" y="2303"/>
                  </a:cubicBezTo>
                  <a:cubicBezTo>
                    <a:pt x="17985" y="2181"/>
                    <a:pt x="16937" y="1662"/>
                    <a:pt x="16814" y="1723"/>
                  </a:cubicBezTo>
                  <a:cubicBezTo>
                    <a:pt x="16766" y="1747"/>
                    <a:pt x="16649" y="1982"/>
                    <a:pt x="16559" y="2241"/>
                  </a:cubicBezTo>
                  <a:cubicBezTo>
                    <a:pt x="16469" y="2499"/>
                    <a:pt x="16314" y="2765"/>
                    <a:pt x="16217" y="2830"/>
                  </a:cubicBezTo>
                  <a:cubicBezTo>
                    <a:pt x="15923" y="3026"/>
                    <a:pt x="15870" y="2691"/>
                    <a:pt x="16095" y="2080"/>
                  </a:cubicBezTo>
                  <a:cubicBezTo>
                    <a:pt x="16207" y="1777"/>
                    <a:pt x="16294" y="1451"/>
                    <a:pt x="16294" y="1358"/>
                  </a:cubicBezTo>
                  <a:cubicBezTo>
                    <a:pt x="16294" y="1086"/>
                    <a:pt x="14709" y="545"/>
                    <a:pt x="13099" y="269"/>
                  </a:cubicBezTo>
                  <a:lnTo>
                    <a:pt x="12292" y="127"/>
                  </a:lnTo>
                  <a:lnTo>
                    <a:pt x="12292" y="689"/>
                  </a:lnTo>
                  <a:cubicBezTo>
                    <a:pt x="12292" y="1583"/>
                    <a:pt x="11876" y="1525"/>
                    <a:pt x="11706" y="608"/>
                  </a:cubicBezTo>
                  <a:cubicBezTo>
                    <a:pt x="11597" y="13"/>
                    <a:pt x="11526" y="-10"/>
                    <a:pt x="9606" y="2"/>
                  </a:cubicBezTo>
                  <a:close/>
                  <a:moveTo>
                    <a:pt x="10502" y="7950"/>
                  </a:moveTo>
                  <a:cubicBezTo>
                    <a:pt x="8454" y="7893"/>
                    <a:pt x="6222" y="8529"/>
                    <a:pt x="4477" y="9814"/>
                  </a:cubicBezTo>
                  <a:cubicBezTo>
                    <a:pt x="3878" y="10256"/>
                    <a:pt x="3764" y="10305"/>
                    <a:pt x="3626" y="10171"/>
                  </a:cubicBezTo>
                  <a:cubicBezTo>
                    <a:pt x="3366" y="9919"/>
                    <a:pt x="3285" y="9976"/>
                    <a:pt x="3007" y="10662"/>
                  </a:cubicBezTo>
                  <a:cubicBezTo>
                    <a:pt x="2444" y="12051"/>
                    <a:pt x="2087" y="13824"/>
                    <a:pt x="1879" y="16211"/>
                  </a:cubicBezTo>
                  <a:lnTo>
                    <a:pt x="1791" y="17138"/>
                  </a:lnTo>
                  <a:lnTo>
                    <a:pt x="2178" y="16889"/>
                  </a:lnTo>
                  <a:cubicBezTo>
                    <a:pt x="2525" y="16661"/>
                    <a:pt x="2571" y="16527"/>
                    <a:pt x="2830" y="15283"/>
                  </a:cubicBezTo>
                  <a:cubicBezTo>
                    <a:pt x="2985" y="14537"/>
                    <a:pt x="3185" y="13864"/>
                    <a:pt x="3272" y="13793"/>
                  </a:cubicBezTo>
                  <a:cubicBezTo>
                    <a:pt x="3531" y="13583"/>
                    <a:pt x="6088" y="13006"/>
                    <a:pt x="6235" y="13124"/>
                  </a:cubicBezTo>
                  <a:cubicBezTo>
                    <a:pt x="6403" y="13260"/>
                    <a:pt x="5759" y="14229"/>
                    <a:pt x="5284" y="14551"/>
                  </a:cubicBezTo>
                  <a:cubicBezTo>
                    <a:pt x="5090" y="14683"/>
                    <a:pt x="4670" y="14815"/>
                    <a:pt x="4344" y="14855"/>
                  </a:cubicBezTo>
                  <a:cubicBezTo>
                    <a:pt x="4019" y="14894"/>
                    <a:pt x="3747" y="14952"/>
                    <a:pt x="3747" y="14980"/>
                  </a:cubicBezTo>
                  <a:cubicBezTo>
                    <a:pt x="3747" y="15007"/>
                    <a:pt x="3518" y="15929"/>
                    <a:pt x="3239" y="17031"/>
                  </a:cubicBezTo>
                  <a:cubicBezTo>
                    <a:pt x="2959" y="18134"/>
                    <a:pt x="2645" y="19484"/>
                    <a:pt x="2531" y="20029"/>
                  </a:cubicBezTo>
                  <a:cubicBezTo>
                    <a:pt x="2418" y="20574"/>
                    <a:pt x="2295" y="21147"/>
                    <a:pt x="2255" y="21304"/>
                  </a:cubicBezTo>
                  <a:cubicBezTo>
                    <a:pt x="2216" y="21462"/>
                    <a:pt x="2229" y="21590"/>
                    <a:pt x="2288" y="21590"/>
                  </a:cubicBezTo>
                  <a:cubicBezTo>
                    <a:pt x="2347" y="21590"/>
                    <a:pt x="3074" y="21455"/>
                    <a:pt x="3902" y="21287"/>
                  </a:cubicBezTo>
                  <a:cubicBezTo>
                    <a:pt x="5625" y="20935"/>
                    <a:pt x="7131" y="20485"/>
                    <a:pt x="8114" y="20029"/>
                  </a:cubicBezTo>
                  <a:cubicBezTo>
                    <a:pt x="8760" y="19729"/>
                    <a:pt x="8799" y="19687"/>
                    <a:pt x="8799" y="19279"/>
                  </a:cubicBezTo>
                  <a:cubicBezTo>
                    <a:pt x="8799" y="18608"/>
                    <a:pt x="9063" y="18064"/>
                    <a:pt x="9551" y="17718"/>
                  </a:cubicBezTo>
                  <a:cubicBezTo>
                    <a:pt x="10096" y="17332"/>
                    <a:pt x="10457" y="17371"/>
                    <a:pt x="11121" y="17888"/>
                  </a:cubicBezTo>
                  <a:cubicBezTo>
                    <a:pt x="11798" y="18416"/>
                    <a:pt x="12360" y="18566"/>
                    <a:pt x="13696" y="18566"/>
                  </a:cubicBezTo>
                  <a:lnTo>
                    <a:pt x="14868" y="18566"/>
                  </a:lnTo>
                  <a:lnTo>
                    <a:pt x="14658" y="18173"/>
                  </a:lnTo>
                  <a:cubicBezTo>
                    <a:pt x="14494" y="17860"/>
                    <a:pt x="14472" y="17559"/>
                    <a:pt x="14536" y="16639"/>
                  </a:cubicBezTo>
                  <a:cubicBezTo>
                    <a:pt x="14641" y="15140"/>
                    <a:pt x="14890" y="14240"/>
                    <a:pt x="15487" y="13213"/>
                  </a:cubicBezTo>
                  <a:cubicBezTo>
                    <a:pt x="15890" y="12521"/>
                    <a:pt x="15970" y="12265"/>
                    <a:pt x="15962" y="11741"/>
                  </a:cubicBezTo>
                  <a:cubicBezTo>
                    <a:pt x="15951" y="10916"/>
                    <a:pt x="15496" y="10094"/>
                    <a:pt x="14625" y="9351"/>
                  </a:cubicBezTo>
                  <a:cubicBezTo>
                    <a:pt x="13580" y="8460"/>
                    <a:pt x="12094" y="7995"/>
                    <a:pt x="10502" y="79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7" name="SPARTA…"/>
            <p:cNvSpPr txBox="1"/>
            <p:nvPr/>
          </p:nvSpPr>
          <p:spPr>
            <a:xfrm>
              <a:off x="2529321" y="0"/>
              <a:ext cx="2099920" cy="1147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defRPr spc="-45"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pc="-84" sz="4200"/>
                <a:t>SPARTA</a:t>
              </a:r>
              <a:endParaRPr spc="-85" sz="4300"/>
            </a:p>
            <a:p>
              <a:pPr algn="l">
                <a:lnSpc>
                  <a:spcPct val="90000"/>
                </a:lnSpc>
                <a:defRPr spc="-53" sz="2700">
                  <a:solidFill>
                    <a:srgbClr val="FFFFFF"/>
                  </a:solidFill>
                </a:defRPr>
              </a:pPr>
              <a:r>
                <a:t>ERC project</a:t>
              </a:r>
            </a:p>
          </p:txBody>
        </p:sp>
        <p:pic>
          <p:nvPicPr>
            <p:cNvPr id="8" name="pngwing.com.png" descr="pngwing.co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52008"/>
              <a:ext cx="1574251" cy="1230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" name="Presentation Title"/>
          <p:cNvSpPr txBox="1"/>
          <p:nvPr>
            <p:ph type="title" hasCustomPrompt="1"/>
          </p:nvPr>
        </p:nvSpPr>
        <p:spPr>
          <a:xfrm>
            <a:off x="758586" y="6850282"/>
            <a:ext cx="11225306" cy="2211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Title</a:t>
            </a:r>
          </a:p>
        </p:txBody>
      </p:sp>
      <p:sp>
        <p:nvSpPr>
          <p:cNvPr id="11" name="Body Level One…"/>
          <p:cNvSpPr txBox="1"/>
          <p:nvPr>
            <p:ph type="body" idx="1" hasCustomPrompt="1"/>
          </p:nvPr>
        </p:nvSpPr>
        <p:spPr>
          <a:xfrm>
            <a:off x="6371239" y="3655189"/>
            <a:ext cx="219710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Slide Number"/>
          <p:cNvSpPr txBox="1"/>
          <p:nvPr>
            <p:ph type="sldNum" sz="quarter" idx="2"/>
          </p:nvPr>
        </p:nvSpPr>
        <p:spPr>
          <a:xfrm>
            <a:off x="11859557" y="13144331"/>
            <a:ext cx="326195" cy="31126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defRPr sz="15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2438338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5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5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2.jpeg"/><Relationship Id="rId6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2.jpeg"/><Relationship Id="rId5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1080817.jpeg" descr="P1080817.jpeg"/>
          <p:cNvPicPr>
            <a:picLocks noChangeAspect="1"/>
          </p:cNvPicPr>
          <p:nvPr/>
        </p:nvPicPr>
        <p:blipFill>
          <a:blip r:embed="rId2">
            <a:extLst/>
          </a:blip>
          <a:srcRect l="25373" t="11405" r="25767" b="12687"/>
          <a:stretch>
            <a:fillRect/>
          </a:stretch>
        </p:blipFill>
        <p:spPr>
          <a:xfrm rot="21600000">
            <a:off x="12382434" y="-295991"/>
            <a:ext cx="12102303" cy="14118024"/>
          </a:xfrm>
          <a:prstGeom prst="rect">
            <a:avLst/>
          </a:prstGeom>
          <a:ln w="12700">
            <a:miter lim="400000"/>
          </a:ln>
        </p:spPr>
      </p:pic>
      <p:pic>
        <p:nvPicPr>
          <p:cNvPr id="63" name="03_UiO_naventrekk_ENG_pos.png" descr="03_UiO_naventrekk_ENG_pos.png"/>
          <p:cNvPicPr>
            <a:picLocks noChangeAspect="1"/>
          </p:cNvPicPr>
          <p:nvPr/>
        </p:nvPicPr>
        <p:blipFill>
          <a:blip r:embed="rId3">
            <a:alphaModFix amt="10130"/>
            <a:extLst/>
          </a:blip>
          <a:stretch>
            <a:fillRect/>
          </a:stretch>
        </p:blipFill>
        <p:spPr>
          <a:xfrm>
            <a:off x="772441" y="763642"/>
            <a:ext cx="8410798" cy="2211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64" name="03_UiO_segl_pos.png" descr="03_UiO_segl_pos.png"/>
          <p:cNvPicPr>
            <a:picLocks noChangeAspect="1"/>
          </p:cNvPicPr>
          <p:nvPr/>
        </p:nvPicPr>
        <p:blipFill>
          <a:blip r:embed="rId4">
            <a:alphaModFix amt="20069"/>
            <a:extLst/>
          </a:blip>
          <a:stretch>
            <a:fillRect/>
          </a:stretch>
        </p:blipFill>
        <p:spPr>
          <a:xfrm>
            <a:off x="9707022" y="797540"/>
            <a:ext cx="2103080" cy="210308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Nam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Name</a:t>
            </a:r>
          </a:p>
        </p:txBody>
      </p:sp>
      <p:sp>
        <p:nvSpPr>
          <p:cNvPr id="66" name="Department of Physics, University of Oslo"/>
          <p:cNvSpPr txBox="1"/>
          <p:nvPr/>
        </p:nvSpPr>
        <p:spPr>
          <a:xfrm>
            <a:off x="2126870" y="11224876"/>
            <a:ext cx="9272822" cy="58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 algn="r" defTabSz="825500">
              <a:defRPr sz="3300">
                <a:solidFill>
                  <a:srgbClr val="000000"/>
                </a:solidFill>
              </a:defRPr>
            </a:lvl1pPr>
          </a:lstStyle>
          <a:p>
            <a:pPr/>
            <a:r>
              <a:t>Department of Physics, University of Oslo</a:t>
            </a:r>
          </a:p>
        </p:txBody>
      </p:sp>
      <p:sp>
        <p:nvSpPr>
          <p:cNvPr id="67" name="Dat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Date</a:t>
            </a:r>
          </a:p>
        </p:txBody>
      </p:sp>
      <p:sp>
        <p:nvSpPr>
          <p:cNvPr id="68" name="Title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  <p:sp>
        <p:nvSpPr>
          <p:cNvPr id="69" name="Subtitl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Subtitle</a:t>
            </a:r>
          </a:p>
        </p:txBody>
      </p:sp>
      <p:grpSp>
        <p:nvGrpSpPr>
          <p:cNvPr id="73" name="Group"/>
          <p:cNvGrpSpPr/>
          <p:nvPr/>
        </p:nvGrpSpPr>
        <p:grpSpPr>
          <a:xfrm>
            <a:off x="19143211" y="515802"/>
            <a:ext cx="4629241" cy="1282642"/>
            <a:chOff x="0" y="0"/>
            <a:chExt cx="4629240" cy="1282641"/>
          </a:xfrm>
        </p:grpSpPr>
        <p:pic>
          <p:nvPicPr>
            <p:cNvPr id="70" name="Logo_black.jpeg" descr="Logo_black.jpe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3262" t="3980" r="5993" b="4438"/>
            <a:stretch>
              <a:fillRect/>
            </a:stretch>
          </p:blipFill>
          <p:spPr>
            <a:xfrm>
              <a:off x="1564105" y="103094"/>
              <a:ext cx="775495" cy="96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fill="norm" stroke="1" extrusionOk="0">
                  <a:moveTo>
                    <a:pt x="9606" y="2"/>
                  </a:moveTo>
                  <a:cubicBezTo>
                    <a:pt x="8438" y="9"/>
                    <a:pt x="6635" y="158"/>
                    <a:pt x="6489" y="260"/>
                  </a:cubicBezTo>
                  <a:cubicBezTo>
                    <a:pt x="6466" y="276"/>
                    <a:pt x="6598" y="521"/>
                    <a:pt x="6776" y="805"/>
                  </a:cubicBezTo>
                  <a:cubicBezTo>
                    <a:pt x="7278" y="1603"/>
                    <a:pt x="7963" y="3630"/>
                    <a:pt x="7782" y="3775"/>
                  </a:cubicBezTo>
                  <a:cubicBezTo>
                    <a:pt x="7672" y="3864"/>
                    <a:pt x="7576" y="3782"/>
                    <a:pt x="7395" y="3436"/>
                  </a:cubicBezTo>
                  <a:cubicBezTo>
                    <a:pt x="7262" y="3182"/>
                    <a:pt x="6869" y="2438"/>
                    <a:pt x="6522" y="1786"/>
                  </a:cubicBezTo>
                  <a:lnTo>
                    <a:pt x="5892" y="599"/>
                  </a:lnTo>
                  <a:lnTo>
                    <a:pt x="5284" y="662"/>
                  </a:lnTo>
                  <a:cubicBezTo>
                    <a:pt x="4654" y="722"/>
                    <a:pt x="3360" y="1118"/>
                    <a:pt x="3360" y="1251"/>
                  </a:cubicBezTo>
                  <a:cubicBezTo>
                    <a:pt x="3360" y="1292"/>
                    <a:pt x="3481" y="1413"/>
                    <a:pt x="3626" y="1518"/>
                  </a:cubicBezTo>
                  <a:cubicBezTo>
                    <a:pt x="4066" y="1839"/>
                    <a:pt x="4706" y="2815"/>
                    <a:pt x="4554" y="2937"/>
                  </a:cubicBezTo>
                  <a:cubicBezTo>
                    <a:pt x="4463" y="3010"/>
                    <a:pt x="4217" y="2811"/>
                    <a:pt x="3758" y="2303"/>
                  </a:cubicBezTo>
                  <a:cubicBezTo>
                    <a:pt x="3391" y="1895"/>
                    <a:pt x="3006" y="1563"/>
                    <a:pt x="2907" y="1563"/>
                  </a:cubicBezTo>
                  <a:cubicBezTo>
                    <a:pt x="2809" y="1563"/>
                    <a:pt x="2609" y="1670"/>
                    <a:pt x="2465" y="1795"/>
                  </a:cubicBezTo>
                  <a:cubicBezTo>
                    <a:pt x="2321" y="1920"/>
                    <a:pt x="2168" y="1992"/>
                    <a:pt x="2122" y="1955"/>
                  </a:cubicBezTo>
                  <a:cubicBezTo>
                    <a:pt x="2038" y="1887"/>
                    <a:pt x="906" y="2576"/>
                    <a:pt x="906" y="2696"/>
                  </a:cubicBezTo>
                  <a:cubicBezTo>
                    <a:pt x="906" y="2732"/>
                    <a:pt x="1182" y="2872"/>
                    <a:pt x="1525" y="2999"/>
                  </a:cubicBezTo>
                  <a:cubicBezTo>
                    <a:pt x="2328" y="3296"/>
                    <a:pt x="3426" y="4062"/>
                    <a:pt x="3250" y="4203"/>
                  </a:cubicBezTo>
                  <a:cubicBezTo>
                    <a:pt x="3165" y="4272"/>
                    <a:pt x="2732" y="4111"/>
                    <a:pt x="1968" y="3722"/>
                  </a:cubicBezTo>
                  <a:cubicBezTo>
                    <a:pt x="1333" y="3398"/>
                    <a:pt x="753" y="3133"/>
                    <a:pt x="685" y="3133"/>
                  </a:cubicBezTo>
                  <a:cubicBezTo>
                    <a:pt x="577" y="3133"/>
                    <a:pt x="0" y="3680"/>
                    <a:pt x="0" y="3784"/>
                  </a:cubicBezTo>
                  <a:cubicBezTo>
                    <a:pt x="0" y="3806"/>
                    <a:pt x="250" y="3882"/>
                    <a:pt x="553" y="3954"/>
                  </a:cubicBezTo>
                  <a:cubicBezTo>
                    <a:pt x="855" y="4025"/>
                    <a:pt x="1329" y="4196"/>
                    <a:pt x="1614" y="4328"/>
                  </a:cubicBezTo>
                  <a:cubicBezTo>
                    <a:pt x="2220" y="4610"/>
                    <a:pt x="4054" y="6208"/>
                    <a:pt x="4985" y="7272"/>
                  </a:cubicBezTo>
                  <a:lnTo>
                    <a:pt x="5638" y="8021"/>
                  </a:lnTo>
                  <a:lnTo>
                    <a:pt x="6599" y="7665"/>
                  </a:lnTo>
                  <a:cubicBezTo>
                    <a:pt x="8278" y="7055"/>
                    <a:pt x="10346" y="6839"/>
                    <a:pt x="11928" y="7103"/>
                  </a:cubicBezTo>
                  <a:cubicBezTo>
                    <a:pt x="13594" y="7381"/>
                    <a:pt x="15342" y="8351"/>
                    <a:pt x="16239" y="9493"/>
                  </a:cubicBezTo>
                  <a:cubicBezTo>
                    <a:pt x="16682" y="10058"/>
                    <a:pt x="17079" y="11035"/>
                    <a:pt x="17079" y="11563"/>
                  </a:cubicBezTo>
                  <a:cubicBezTo>
                    <a:pt x="17079" y="11896"/>
                    <a:pt x="17137" y="11971"/>
                    <a:pt x="17532" y="12143"/>
                  </a:cubicBezTo>
                  <a:cubicBezTo>
                    <a:pt x="18356" y="12501"/>
                    <a:pt x="18464" y="12784"/>
                    <a:pt x="18516" y="14605"/>
                  </a:cubicBezTo>
                  <a:lnTo>
                    <a:pt x="18571" y="16220"/>
                  </a:lnTo>
                  <a:lnTo>
                    <a:pt x="19069" y="17085"/>
                  </a:lnTo>
                  <a:cubicBezTo>
                    <a:pt x="19346" y="17558"/>
                    <a:pt x="19593" y="17941"/>
                    <a:pt x="19610" y="17941"/>
                  </a:cubicBezTo>
                  <a:cubicBezTo>
                    <a:pt x="19628" y="17941"/>
                    <a:pt x="19604" y="17662"/>
                    <a:pt x="19566" y="17326"/>
                  </a:cubicBezTo>
                  <a:cubicBezTo>
                    <a:pt x="19495" y="16692"/>
                    <a:pt x="19858" y="14638"/>
                    <a:pt x="20075" y="14444"/>
                  </a:cubicBezTo>
                  <a:cubicBezTo>
                    <a:pt x="20139" y="14387"/>
                    <a:pt x="20261" y="14346"/>
                    <a:pt x="20340" y="14346"/>
                  </a:cubicBezTo>
                  <a:cubicBezTo>
                    <a:pt x="20507" y="14346"/>
                    <a:pt x="20933" y="13426"/>
                    <a:pt x="20948" y="13035"/>
                  </a:cubicBezTo>
                  <a:cubicBezTo>
                    <a:pt x="20953" y="12889"/>
                    <a:pt x="20894" y="12715"/>
                    <a:pt x="20815" y="12651"/>
                  </a:cubicBezTo>
                  <a:cubicBezTo>
                    <a:pt x="20636" y="12507"/>
                    <a:pt x="20795" y="12277"/>
                    <a:pt x="21025" y="12348"/>
                  </a:cubicBezTo>
                  <a:cubicBezTo>
                    <a:pt x="21214" y="12406"/>
                    <a:pt x="21402" y="11827"/>
                    <a:pt x="21523" y="10849"/>
                  </a:cubicBezTo>
                  <a:cubicBezTo>
                    <a:pt x="21585" y="10344"/>
                    <a:pt x="21561" y="10255"/>
                    <a:pt x="21324" y="10136"/>
                  </a:cubicBezTo>
                  <a:lnTo>
                    <a:pt x="21058" y="10002"/>
                  </a:lnTo>
                  <a:lnTo>
                    <a:pt x="21335" y="9797"/>
                  </a:lnTo>
                  <a:cubicBezTo>
                    <a:pt x="21575" y="9616"/>
                    <a:pt x="21600" y="9470"/>
                    <a:pt x="21600" y="8610"/>
                  </a:cubicBezTo>
                  <a:cubicBezTo>
                    <a:pt x="21600" y="7022"/>
                    <a:pt x="21149" y="5559"/>
                    <a:pt x="20340" y="4524"/>
                  </a:cubicBezTo>
                  <a:lnTo>
                    <a:pt x="20008" y="4105"/>
                  </a:lnTo>
                  <a:lnTo>
                    <a:pt x="19666" y="4417"/>
                  </a:lnTo>
                  <a:cubicBezTo>
                    <a:pt x="19173" y="4862"/>
                    <a:pt x="18927" y="4700"/>
                    <a:pt x="19301" y="4177"/>
                  </a:cubicBezTo>
                  <a:lnTo>
                    <a:pt x="19588" y="3775"/>
                  </a:lnTo>
                  <a:lnTo>
                    <a:pt x="19091" y="3177"/>
                  </a:lnTo>
                  <a:cubicBezTo>
                    <a:pt x="18812" y="2852"/>
                    <a:pt x="18448" y="2550"/>
                    <a:pt x="18284" y="2499"/>
                  </a:cubicBezTo>
                  <a:cubicBezTo>
                    <a:pt x="18119" y="2449"/>
                    <a:pt x="17985" y="2359"/>
                    <a:pt x="17985" y="2303"/>
                  </a:cubicBezTo>
                  <a:cubicBezTo>
                    <a:pt x="17985" y="2181"/>
                    <a:pt x="16937" y="1662"/>
                    <a:pt x="16814" y="1723"/>
                  </a:cubicBezTo>
                  <a:cubicBezTo>
                    <a:pt x="16766" y="1747"/>
                    <a:pt x="16649" y="1982"/>
                    <a:pt x="16559" y="2241"/>
                  </a:cubicBezTo>
                  <a:cubicBezTo>
                    <a:pt x="16469" y="2499"/>
                    <a:pt x="16314" y="2765"/>
                    <a:pt x="16217" y="2830"/>
                  </a:cubicBezTo>
                  <a:cubicBezTo>
                    <a:pt x="15923" y="3026"/>
                    <a:pt x="15870" y="2691"/>
                    <a:pt x="16095" y="2080"/>
                  </a:cubicBezTo>
                  <a:cubicBezTo>
                    <a:pt x="16207" y="1777"/>
                    <a:pt x="16294" y="1451"/>
                    <a:pt x="16294" y="1358"/>
                  </a:cubicBezTo>
                  <a:cubicBezTo>
                    <a:pt x="16294" y="1086"/>
                    <a:pt x="14709" y="545"/>
                    <a:pt x="13099" y="269"/>
                  </a:cubicBezTo>
                  <a:lnTo>
                    <a:pt x="12292" y="127"/>
                  </a:lnTo>
                  <a:lnTo>
                    <a:pt x="12292" y="689"/>
                  </a:lnTo>
                  <a:cubicBezTo>
                    <a:pt x="12292" y="1583"/>
                    <a:pt x="11876" y="1525"/>
                    <a:pt x="11706" y="608"/>
                  </a:cubicBezTo>
                  <a:cubicBezTo>
                    <a:pt x="11597" y="13"/>
                    <a:pt x="11526" y="-10"/>
                    <a:pt x="9606" y="2"/>
                  </a:cubicBezTo>
                  <a:close/>
                  <a:moveTo>
                    <a:pt x="10502" y="7950"/>
                  </a:moveTo>
                  <a:cubicBezTo>
                    <a:pt x="8454" y="7893"/>
                    <a:pt x="6222" y="8529"/>
                    <a:pt x="4477" y="9814"/>
                  </a:cubicBezTo>
                  <a:cubicBezTo>
                    <a:pt x="3878" y="10256"/>
                    <a:pt x="3764" y="10305"/>
                    <a:pt x="3626" y="10171"/>
                  </a:cubicBezTo>
                  <a:cubicBezTo>
                    <a:pt x="3366" y="9919"/>
                    <a:pt x="3285" y="9976"/>
                    <a:pt x="3007" y="10662"/>
                  </a:cubicBezTo>
                  <a:cubicBezTo>
                    <a:pt x="2444" y="12051"/>
                    <a:pt x="2087" y="13824"/>
                    <a:pt x="1879" y="16211"/>
                  </a:cubicBezTo>
                  <a:lnTo>
                    <a:pt x="1791" y="17138"/>
                  </a:lnTo>
                  <a:lnTo>
                    <a:pt x="2178" y="16889"/>
                  </a:lnTo>
                  <a:cubicBezTo>
                    <a:pt x="2525" y="16661"/>
                    <a:pt x="2571" y="16527"/>
                    <a:pt x="2830" y="15283"/>
                  </a:cubicBezTo>
                  <a:cubicBezTo>
                    <a:pt x="2985" y="14537"/>
                    <a:pt x="3185" y="13864"/>
                    <a:pt x="3272" y="13793"/>
                  </a:cubicBezTo>
                  <a:cubicBezTo>
                    <a:pt x="3531" y="13583"/>
                    <a:pt x="6088" y="13006"/>
                    <a:pt x="6235" y="13124"/>
                  </a:cubicBezTo>
                  <a:cubicBezTo>
                    <a:pt x="6403" y="13260"/>
                    <a:pt x="5759" y="14229"/>
                    <a:pt x="5284" y="14551"/>
                  </a:cubicBezTo>
                  <a:cubicBezTo>
                    <a:pt x="5090" y="14683"/>
                    <a:pt x="4670" y="14815"/>
                    <a:pt x="4344" y="14855"/>
                  </a:cubicBezTo>
                  <a:cubicBezTo>
                    <a:pt x="4019" y="14894"/>
                    <a:pt x="3747" y="14952"/>
                    <a:pt x="3747" y="14980"/>
                  </a:cubicBezTo>
                  <a:cubicBezTo>
                    <a:pt x="3747" y="15007"/>
                    <a:pt x="3518" y="15929"/>
                    <a:pt x="3239" y="17031"/>
                  </a:cubicBezTo>
                  <a:cubicBezTo>
                    <a:pt x="2959" y="18134"/>
                    <a:pt x="2645" y="19484"/>
                    <a:pt x="2531" y="20029"/>
                  </a:cubicBezTo>
                  <a:cubicBezTo>
                    <a:pt x="2418" y="20574"/>
                    <a:pt x="2295" y="21147"/>
                    <a:pt x="2255" y="21304"/>
                  </a:cubicBezTo>
                  <a:cubicBezTo>
                    <a:pt x="2216" y="21462"/>
                    <a:pt x="2229" y="21590"/>
                    <a:pt x="2288" y="21590"/>
                  </a:cubicBezTo>
                  <a:cubicBezTo>
                    <a:pt x="2347" y="21590"/>
                    <a:pt x="3074" y="21455"/>
                    <a:pt x="3902" y="21287"/>
                  </a:cubicBezTo>
                  <a:cubicBezTo>
                    <a:pt x="5625" y="20935"/>
                    <a:pt x="7131" y="20485"/>
                    <a:pt x="8114" y="20029"/>
                  </a:cubicBezTo>
                  <a:cubicBezTo>
                    <a:pt x="8760" y="19729"/>
                    <a:pt x="8799" y="19687"/>
                    <a:pt x="8799" y="19279"/>
                  </a:cubicBezTo>
                  <a:cubicBezTo>
                    <a:pt x="8799" y="18608"/>
                    <a:pt x="9063" y="18064"/>
                    <a:pt x="9551" y="17718"/>
                  </a:cubicBezTo>
                  <a:cubicBezTo>
                    <a:pt x="10096" y="17332"/>
                    <a:pt x="10457" y="17371"/>
                    <a:pt x="11121" y="17888"/>
                  </a:cubicBezTo>
                  <a:cubicBezTo>
                    <a:pt x="11798" y="18416"/>
                    <a:pt x="12360" y="18566"/>
                    <a:pt x="13696" y="18566"/>
                  </a:cubicBezTo>
                  <a:lnTo>
                    <a:pt x="14868" y="18566"/>
                  </a:lnTo>
                  <a:lnTo>
                    <a:pt x="14658" y="18173"/>
                  </a:lnTo>
                  <a:cubicBezTo>
                    <a:pt x="14494" y="17860"/>
                    <a:pt x="14472" y="17559"/>
                    <a:pt x="14536" y="16639"/>
                  </a:cubicBezTo>
                  <a:cubicBezTo>
                    <a:pt x="14641" y="15140"/>
                    <a:pt x="14890" y="14240"/>
                    <a:pt x="15487" y="13213"/>
                  </a:cubicBezTo>
                  <a:cubicBezTo>
                    <a:pt x="15890" y="12521"/>
                    <a:pt x="15970" y="12265"/>
                    <a:pt x="15962" y="11741"/>
                  </a:cubicBezTo>
                  <a:cubicBezTo>
                    <a:pt x="15951" y="10916"/>
                    <a:pt x="15496" y="10094"/>
                    <a:pt x="14625" y="9351"/>
                  </a:cubicBezTo>
                  <a:cubicBezTo>
                    <a:pt x="13580" y="8460"/>
                    <a:pt x="12094" y="7995"/>
                    <a:pt x="10502" y="79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71" name="SPARTA…"/>
            <p:cNvSpPr txBox="1"/>
            <p:nvPr/>
          </p:nvSpPr>
          <p:spPr>
            <a:xfrm>
              <a:off x="2529321" y="0"/>
              <a:ext cx="2099920" cy="1147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defRPr spc="-45"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pc="-84" sz="4200"/>
                <a:t>SPARTA</a:t>
              </a:r>
              <a:endParaRPr spc="-85" sz="4300"/>
            </a:p>
            <a:p>
              <a:pPr algn="l">
                <a:lnSpc>
                  <a:spcPct val="90000"/>
                </a:lnSpc>
                <a:defRPr spc="-53" sz="2700">
                  <a:solidFill>
                    <a:srgbClr val="FFFFFF"/>
                  </a:solidFill>
                </a:defRPr>
              </a:pPr>
              <a:r>
                <a:t>ERC project</a:t>
              </a:r>
            </a:p>
          </p:txBody>
        </p:sp>
        <p:pic>
          <p:nvPicPr>
            <p:cNvPr id="72" name="pngwing.com.png" descr="pngwing.com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52008"/>
              <a:ext cx="1574251" cy="1230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age"/>
          <p:cNvSpPr txBox="1"/>
          <p:nvPr/>
        </p:nvSpPr>
        <p:spPr>
          <a:xfrm>
            <a:off x="22693545" y="12631037"/>
            <a:ext cx="648184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Page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77" name="03_UiO_naventrekk_ENG_pos.png" descr="03_UiO_naventrekk_ENG_pos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8586" y="12560553"/>
            <a:ext cx="1472316" cy="387108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Date  |  Name  |  Event"/>
          <p:cNvSpPr txBox="1"/>
          <p:nvPr/>
        </p:nvSpPr>
        <p:spPr>
          <a:xfrm>
            <a:off x="3187670" y="12614407"/>
            <a:ext cx="2481896" cy="3608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spAutoFit/>
          </a:bodyPr>
          <a:lstStyle>
            <a:lvl1pPr algn="l" defTabSz="584200">
              <a:defRPr sz="1800">
                <a:solidFill>
                  <a:srgbClr val="929292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Date  |  Name  |  Event </a:t>
            </a:r>
          </a:p>
        </p:txBody>
      </p:sp>
      <p:sp>
        <p:nvSpPr>
          <p:cNvPr id="79" name="Heading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Heading</a:t>
            </a:r>
          </a:p>
        </p:txBody>
      </p:sp>
      <p:sp>
        <p:nvSpPr>
          <p:cNvPr id="80" name="Subheading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Subheading</a:t>
            </a:r>
          </a:p>
        </p:txBody>
      </p:sp>
      <p:sp>
        <p:nvSpPr>
          <p:cNvPr id="81" name="Lorem ipsum dolor sit amet, consectetur adipiscing elit, sed do eiusmod tempor incididunt ut labore et dolore magna aliqua. Diam vulputate ut pharetra sit amet aliquam id diam.…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elit, sed do eiusmod tempor incididunt ut labore et dolore magna aliqua. Diam vulputate ut pharetra sit amet aliquam id diam.</a:t>
            </a:r>
          </a:p>
          <a:p>
            <a:pPr marL="584199" indent="-584199">
              <a:lnSpc>
                <a:spcPct val="110000"/>
              </a:lnSpc>
              <a:spcBef>
                <a:spcPts val="1800"/>
              </a:spcBef>
              <a:buClr>
                <a:srgbClr val="D49956"/>
              </a:buClr>
              <a:buSzPct val="100000"/>
              <a:buChar char="&gt;"/>
              <a:defRPr sz="4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Lorem ipsum dolor sit amet, consectetur adipiscing elit.</a:t>
            </a:r>
          </a:p>
        </p:txBody>
      </p:sp>
      <p:pic>
        <p:nvPicPr>
          <p:cNvPr id="82" name="Image" descr="Image"/>
          <p:cNvPicPr>
            <a:picLocks noChangeAspect="1"/>
          </p:cNvPicPr>
          <p:nvPr>
            <p:ph type="pic" idx="24"/>
          </p:nvPr>
        </p:nvPicPr>
        <p:blipFill>
          <a:blip r:embed="rId3">
            <a:extLst/>
          </a:blip>
          <a:srcRect l="0" t="0" r="50877" b="0"/>
          <a:stretch>
            <a:fillRect/>
          </a:stretch>
        </p:blipFill>
        <p:spPr>
          <a:xfrm>
            <a:off x="14655937" y="1795883"/>
            <a:ext cx="8266095" cy="9833510"/>
          </a:xfrm>
          <a:prstGeom prst="rect">
            <a:avLst/>
          </a:prstGeom>
        </p:spPr>
      </p:pic>
      <p:sp>
        <p:nvSpPr>
          <p:cNvPr id="83" name="Caption"/>
          <p:cNvSpPr/>
          <p:nvPr>
            <p:ph type="body" idx="25"/>
          </p:nvPr>
        </p:nvSpPr>
        <p:spPr>
          <a:prstGeom prst="roundRect">
            <a:avLst>
              <a:gd name="adj" fmla="val 0"/>
            </a:avLst>
          </a:prstGeom>
        </p:spPr>
        <p:txBody>
          <a:bodyPr/>
          <a:lstStyle/>
          <a:p>
            <a:pPr/>
            <a:r>
              <a:t>Caption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Mortani_Francisco_Goya_a_group_of_spartans_fighting_blue_ball_o_02639202-4d71-41bc-8aa6-c77fdf051430.png" descr="Mortani_Francisco_Goya_a_group_of_spartans_fighting_blue_ball_o_02639202-4d71-41bc-8aa6-c77fdf051430.png"/>
          <p:cNvPicPr>
            <a:picLocks noChangeAspect="1"/>
          </p:cNvPicPr>
          <p:nvPr/>
        </p:nvPicPr>
        <p:blipFill>
          <a:blip r:embed="rId2">
            <a:extLst/>
          </a:blip>
          <a:srcRect l="9181" t="0" r="696" b="0"/>
          <a:stretch>
            <a:fillRect/>
          </a:stretch>
        </p:blipFill>
        <p:spPr>
          <a:xfrm>
            <a:off x="12394519" y="-23129"/>
            <a:ext cx="12437611" cy="13800925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Acknowledgements"/>
          <p:cNvSpPr txBox="1"/>
          <p:nvPr/>
        </p:nvSpPr>
        <p:spPr>
          <a:xfrm>
            <a:off x="758586" y="5611590"/>
            <a:ext cx="11225306" cy="1392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>
              <a:defRPr b="1" sz="6000">
                <a:solidFill>
                  <a:srgbClr val="FFFFFF"/>
                </a:solidFill>
              </a:defRPr>
            </a:lvl1pPr>
          </a:lstStyle>
          <a:p>
            <a:pPr/>
            <a:r>
              <a:t>Acknowledgements</a:t>
            </a:r>
          </a:p>
        </p:txBody>
      </p:sp>
      <p:pic>
        <p:nvPicPr>
          <p:cNvPr id="87" name="02_UiO_naventrekk_ENG_neg.png" descr="02_UiO_naventrekk_ENG_neg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586" y="12560320"/>
            <a:ext cx="1473201" cy="387341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PARTA team members:…"/>
          <p:cNvSpPr txBox="1"/>
          <p:nvPr>
            <p:ph type="body" idx="21"/>
          </p:nvPr>
        </p:nvSpPr>
        <p:spPr>
          <a:xfrm>
            <a:off x="733186" y="7117924"/>
            <a:ext cx="11225306" cy="4964177"/>
          </a:xfrm>
          <a:prstGeom prst="rect">
            <a:avLst/>
          </a:prstGeom>
        </p:spPr>
        <p:txBody>
          <a:bodyPr/>
          <a:lstStyle/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SPARTA team members: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Carl A. Lindstrøm (PI), Pierre Drobniak</a:t>
            </a:r>
          </a:p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Other Oslo accelerator group members: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Erik Adli, Kyrre N. Sjøbæk, J. B. Ben Chen, 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Ole Gunnar Finnerud, Jiawei Cao, Daniel Kalvik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</a:p>
          <a:p>
            <a:pPr>
              <a:defRPr sz="4000">
                <a:solidFill>
                  <a:srgbClr val="D4995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Funding:</a:t>
            </a:r>
          </a:p>
          <a:p>
            <a:pPr>
              <a:defRPr sz="40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European Research Council (ERC)</a:t>
            </a:r>
          </a:p>
        </p:txBody>
      </p:sp>
      <p:grpSp>
        <p:nvGrpSpPr>
          <p:cNvPr id="92" name="Group"/>
          <p:cNvGrpSpPr/>
          <p:nvPr/>
        </p:nvGrpSpPr>
        <p:grpSpPr>
          <a:xfrm>
            <a:off x="19143211" y="515802"/>
            <a:ext cx="4629241" cy="1282642"/>
            <a:chOff x="0" y="0"/>
            <a:chExt cx="4629240" cy="1282641"/>
          </a:xfrm>
        </p:grpSpPr>
        <p:pic>
          <p:nvPicPr>
            <p:cNvPr id="89" name="Logo_black.jpeg" descr="Logo_black.jpeg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262" t="3980" r="5993" b="4438"/>
            <a:stretch>
              <a:fillRect/>
            </a:stretch>
          </p:blipFill>
          <p:spPr>
            <a:xfrm>
              <a:off x="1564105" y="103094"/>
              <a:ext cx="775495" cy="96052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0" fill="norm" stroke="1" extrusionOk="0">
                  <a:moveTo>
                    <a:pt x="9606" y="2"/>
                  </a:moveTo>
                  <a:cubicBezTo>
                    <a:pt x="8438" y="9"/>
                    <a:pt x="6635" y="158"/>
                    <a:pt x="6489" y="260"/>
                  </a:cubicBezTo>
                  <a:cubicBezTo>
                    <a:pt x="6466" y="276"/>
                    <a:pt x="6598" y="521"/>
                    <a:pt x="6776" y="805"/>
                  </a:cubicBezTo>
                  <a:cubicBezTo>
                    <a:pt x="7278" y="1603"/>
                    <a:pt x="7963" y="3630"/>
                    <a:pt x="7782" y="3775"/>
                  </a:cubicBezTo>
                  <a:cubicBezTo>
                    <a:pt x="7672" y="3864"/>
                    <a:pt x="7576" y="3782"/>
                    <a:pt x="7395" y="3436"/>
                  </a:cubicBezTo>
                  <a:cubicBezTo>
                    <a:pt x="7262" y="3182"/>
                    <a:pt x="6869" y="2438"/>
                    <a:pt x="6522" y="1786"/>
                  </a:cubicBezTo>
                  <a:lnTo>
                    <a:pt x="5892" y="599"/>
                  </a:lnTo>
                  <a:lnTo>
                    <a:pt x="5284" y="662"/>
                  </a:lnTo>
                  <a:cubicBezTo>
                    <a:pt x="4654" y="722"/>
                    <a:pt x="3360" y="1118"/>
                    <a:pt x="3360" y="1251"/>
                  </a:cubicBezTo>
                  <a:cubicBezTo>
                    <a:pt x="3360" y="1292"/>
                    <a:pt x="3481" y="1413"/>
                    <a:pt x="3626" y="1518"/>
                  </a:cubicBezTo>
                  <a:cubicBezTo>
                    <a:pt x="4066" y="1839"/>
                    <a:pt x="4706" y="2815"/>
                    <a:pt x="4554" y="2937"/>
                  </a:cubicBezTo>
                  <a:cubicBezTo>
                    <a:pt x="4463" y="3010"/>
                    <a:pt x="4217" y="2811"/>
                    <a:pt x="3758" y="2303"/>
                  </a:cubicBezTo>
                  <a:cubicBezTo>
                    <a:pt x="3391" y="1895"/>
                    <a:pt x="3006" y="1563"/>
                    <a:pt x="2907" y="1563"/>
                  </a:cubicBezTo>
                  <a:cubicBezTo>
                    <a:pt x="2809" y="1563"/>
                    <a:pt x="2609" y="1670"/>
                    <a:pt x="2465" y="1795"/>
                  </a:cubicBezTo>
                  <a:cubicBezTo>
                    <a:pt x="2321" y="1920"/>
                    <a:pt x="2168" y="1992"/>
                    <a:pt x="2122" y="1955"/>
                  </a:cubicBezTo>
                  <a:cubicBezTo>
                    <a:pt x="2038" y="1887"/>
                    <a:pt x="906" y="2576"/>
                    <a:pt x="906" y="2696"/>
                  </a:cubicBezTo>
                  <a:cubicBezTo>
                    <a:pt x="906" y="2732"/>
                    <a:pt x="1182" y="2872"/>
                    <a:pt x="1525" y="2999"/>
                  </a:cubicBezTo>
                  <a:cubicBezTo>
                    <a:pt x="2328" y="3296"/>
                    <a:pt x="3426" y="4062"/>
                    <a:pt x="3250" y="4203"/>
                  </a:cubicBezTo>
                  <a:cubicBezTo>
                    <a:pt x="3165" y="4272"/>
                    <a:pt x="2732" y="4111"/>
                    <a:pt x="1968" y="3722"/>
                  </a:cubicBezTo>
                  <a:cubicBezTo>
                    <a:pt x="1333" y="3398"/>
                    <a:pt x="753" y="3133"/>
                    <a:pt x="685" y="3133"/>
                  </a:cubicBezTo>
                  <a:cubicBezTo>
                    <a:pt x="577" y="3133"/>
                    <a:pt x="0" y="3680"/>
                    <a:pt x="0" y="3784"/>
                  </a:cubicBezTo>
                  <a:cubicBezTo>
                    <a:pt x="0" y="3806"/>
                    <a:pt x="250" y="3882"/>
                    <a:pt x="553" y="3954"/>
                  </a:cubicBezTo>
                  <a:cubicBezTo>
                    <a:pt x="855" y="4025"/>
                    <a:pt x="1329" y="4196"/>
                    <a:pt x="1614" y="4328"/>
                  </a:cubicBezTo>
                  <a:cubicBezTo>
                    <a:pt x="2220" y="4610"/>
                    <a:pt x="4054" y="6208"/>
                    <a:pt x="4985" y="7272"/>
                  </a:cubicBezTo>
                  <a:lnTo>
                    <a:pt x="5638" y="8021"/>
                  </a:lnTo>
                  <a:lnTo>
                    <a:pt x="6599" y="7665"/>
                  </a:lnTo>
                  <a:cubicBezTo>
                    <a:pt x="8278" y="7055"/>
                    <a:pt x="10346" y="6839"/>
                    <a:pt x="11928" y="7103"/>
                  </a:cubicBezTo>
                  <a:cubicBezTo>
                    <a:pt x="13594" y="7381"/>
                    <a:pt x="15342" y="8351"/>
                    <a:pt x="16239" y="9493"/>
                  </a:cubicBezTo>
                  <a:cubicBezTo>
                    <a:pt x="16682" y="10058"/>
                    <a:pt x="17079" y="11035"/>
                    <a:pt x="17079" y="11563"/>
                  </a:cubicBezTo>
                  <a:cubicBezTo>
                    <a:pt x="17079" y="11896"/>
                    <a:pt x="17137" y="11971"/>
                    <a:pt x="17532" y="12143"/>
                  </a:cubicBezTo>
                  <a:cubicBezTo>
                    <a:pt x="18356" y="12501"/>
                    <a:pt x="18464" y="12784"/>
                    <a:pt x="18516" y="14605"/>
                  </a:cubicBezTo>
                  <a:lnTo>
                    <a:pt x="18571" y="16220"/>
                  </a:lnTo>
                  <a:lnTo>
                    <a:pt x="19069" y="17085"/>
                  </a:lnTo>
                  <a:cubicBezTo>
                    <a:pt x="19346" y="17558"/>
                    <a:pt x="19593" y="17941"/>
                    <a:pt x="19610" y="17941"/>
                  </a:cubicBezTo>
                  <a:cubicBezTo>
                    <a:pt x="19628" y="17941"/>
                    <a:pt x="19604" y="17662"/>
                    <a:pt x="19566" y="17326"/>
                  </a:cubicBezTo>
                  <a:cubicBezTo>
                    <a:pt x="19495" y="16692"/>
                    <a:pt x="19858" y="14638"/>
                    <a:pt x="20075" y="14444"/>
                  </a:cubicBezTo>
                  <a:cubicBezTo>
                    <a:pt x="20139" y="14387"/>
                    <a:pt x="20261" y="14346"/>
                    <a:pt x="20340" y="14346"/>
                  </a:cubicBezTo>
                  <a:cubicBezTo>
                    <a:pt x="20507" y="14346"/>
                    <a:pt x="20933" y="13426"/>
                    <a:pt x="20948" y="13035"/>
                  </a:cubicBezTo>
                  <a:cubicBezTo>
                    <a:pt x="20953" y="12889"/>
                    <a:pt x="20894" y="12715"/>
                    <a:pt x="20815" y="12651"/>
                  </a:cubicBezTo>
                  <a:cubicBezTo>
                    <a:pt x="20636" y="12507"/>
                    <a:pt x="20795" y="12277"/>
                    <a:pt x="21025" y="12348"/>
                  </a:cubicBezTo>
                  <a:cubicBezTo>
                    <a:pt x="21214" y="12406"/>
                    <a:pt x="21402" y="11827"/>
                    <a:pt x="21523" y="10849"/>
                  </a:cubicBezTo>
                  <a:cubicBezTo>
                    <a:pt x="21585" y="10344"/>
                    <a:pt x="21561" y="10255"/>
                    <a:pt x="21324" y="10136"/>
                  </a:cubicBezTo>
                  <a:lnTo>
                    <a:pt x="21058" y="10002"/>
                  </a:lnTo>
                  <a:lnTo>
                    <a:pt x="21335" y="9797"/>
                  </a:lnTo>
                  <a:cubicBezTo>
                    <a:pt x="21575" y="9616"/>
                    <a:pt x="21600" y="9470"/>
                    <a:pt x="21600" y="8610"/>
                  </a:cubicBezTo>
                  <a:cubicBezTo>
                    <a:pt x="21600" y="7022"/>
                    <a:pt x="21149" y="5559"/>
                    <a:pt x="20340" y="4524"/>
                  </a:cubicBezTo>
                  <a:lnTo>
                    <a:pt x="20008" y="4105"/>
                  </a:lnTo>
                  <a:lnTo>
                    <a:pt x="19666" y="4417"/>
                  </a:lnTo>
                  <a:cubicBezTo>
                    <a:pt x="19173" y="4862"/>
                    <a:pt x="18927" y="4700"/>
                    <a:pt x="19301" y="4177"/>
                  </a:cubicBezTo>
                  <a:lnTo>
                    <a:pt x="19588" y="3775"/>
                  </a:lnTo>
                  <a:lnTo>
                    <a:pt x="19091" y="3177"/>
                  </a:lnTo>
                  <a:cubicBezTo>
                    <a:pt x="18812" y="2852"/>
                    <a:pt x="18448" y="2550"/>
                    <a:pt x="18284" y="2499"/>
                  </a:cubicBezTo>
                  <a:cubicBezTo>
                    <a:pt x="18119" y="2449"/>
                    <a:pt x="17985" y="2359"/>
                    <a:pt x="17985" y="2303"/>
                  </a:cubicBezTo>
                  <a:cubicBezTo>
                    <a:pt x="17985" y="2181"/>
                    <a:pt x="16937" y="1662"/>
                    <a:pt x="16814" y="1723"/>
                  </a:cubicBezTo>
                  <a:cubicBezTo>
                    <a:pt x="16766" y="1747"/>
                    <a:pt x="16649" y="1982"/>
                    <a:pt x="16559" y="2241"/>
                  </a:cubicBezTo>
                  <a:cubicBezTo>
                    <a:pt x="16469" y="2499"/>
                    <a:pt x="16314" y="2765"/>
                    <a:pt x="16217" y="2830"/>
                  </a:cubicBezTo>
                  <a:cubicBezTo>
                    <a:pt x="15923" y="3026"/>
                    <a:pt x="15870" y="2691"/>
                    <a:pt x="16095" y="2080"/>
                  </a:cubicBezTo>
                  <a:cubicBezTo>
                    <a:pt x="16207" y="1777"/>
                    <a:pt x="16294" y="1451"/>
                    <a:pt x="16294" y="1358"/>
                  </a:cubicBezTo>
                  <a:cubicBezTo>
                    <a:pt x="16294" y="1086"/>
                    <a:pt x="14709" y="545"/>
                    <a:pt x="13099" y="269"/>
                  </a:cubicBezTo>
                  <a:lnTo>
                    <a:pt x="12292" y="127"/>
                  </a:lnTo>
                  <a:lnTo>
                    <a:pt x="12292" y="689"/>
                  </a:lnTo>
                  <a:cubicBezTo>
                    <a:pt x="12292" y="1583"/>
                    <a:pt x="11876" y="1525"/>
                    <a:pt x="11706" y="608"/>
                  </a:cubicBezTo>
                  <a:cubicBezTo>
                    <a:pt x="11597" y="13"/>
                    <a:pt x="11526" y="-10"/>
                    <a:pt x="9606" y="2"/>
                  </a:cubicBezTo>
                  <a:close/>
                  <a:moveTo>
                    <a:pt x="10502" y="7950"/>
                  </a:moveTo>
                  <a:cubicBezTo>
                    <a:pt x="8454" y="7893"/>
                    <a:pt x="6222" y="8529"/>
                    <a:pt x="4477" y="9814"/>
                  </a:cubicBezTo>
                  <a:cubicBezTo>
                    <a:pt x="3878" y="10256"/>
                    <a:pt x="3764" y="10305"/>
                    <a:pt x="3626" y="10171"/>
                  </a:cubicBezTo>
                  <a:cubicBezTo>
                    <a:pt x="3366" y="9919"/>
                    <a:pt x="3285" y="9976"/>
                    <a:pt x="3007" y="10662"/>
                  </a:cubicBezTo>
                  <a:cubicBezTo>
                    <a:pt x="2444" y="12051"/>
                    <a:pt x="2087" y="13824"/>
                    <a:pt x="1879" y="16211"/>
                  </a:cubicBezTo>
                  <a:lnTo>
                    <a:pt x="1791" y="17138"/>
                  </a:lnTo>
                  <a:lnTo>
                    <a:pt x="2178" y="16889"/>
                  </a:lnTo>
                  <a:cubicBezTo>
                    <a:pt x="2525" y="16661"/>
                    <a:pt x="2571" y="16527"/>
                    <a:pt x="2830" y="15283"/>
                  </a:cubicBezTo>
                  <a:cubicBezTo>
                    <a:pt x="2985" y="14537"/>
                    <a:pt x="3185" y="13864"/>
                    <a:pt x="3272" y="13793"/>
                  </a:cubicBezTo>
                  <a:cubicBezTo>
                    <a:pt x="3531" y="13583"/>
                    <a:pt x="6088" y="13006"/>
                    <a:pt x="6235" y="13124"/>
                  </a:cubicBezTo>
                  <a:cubicBezTo>
                    <a:pt x="6403" y="13260"/>
                    <a:pt x="5759" y="14229"/>
                    <a:pt x="5284" y="14551"/>
                  </a:cubicBezTo>
                  <a:cubicBezTo>
                    <a:pt x="5090" y="14683"/>
                    <a:pt x="4670" y="14815"/>
                    <a:pt x="4344" y="14855"/>
                  </a:cubicBezTo>
                  <a:cubicBezTo>
                    <a:pt x="4019" y="14894"/>
                    <a:pt x="3747" y="14952"/>
                    <a:pt x="3747" y="14980"/>
                  </a:cubicBezTo>
                  <a:cubicBezTo>
                    <a:pt x="3747" y="15007"/>
                    <a:pt x="3518" y="15929"/>
                    <a:pt x="3239" y="17031"/>
                  </a:cubicBezTo>
                  <a:cubicBezTo>
                    <a:pt x="2959" y="18134"/>
                    <a:pt x="2645" y="19484"/>
                    <a:pt x="2531" y="20029"/>
                  </a:cubicBezTo>
                  <a:cubicBezTo>
                    <a:pt x="2418" y="20574"/>
                    <a:pt x="2295" y="21147"/>
                    <a:pt x="2255" y="21304"/>
                  </a:cubicBezTo>
                  <a:cubicBezTo>
                    <a:pt x="2216" y="21462"/>
                    <a:pt x="2229" y="21590"/>
                    <a:pt x="2288" y="21590"/>
                  </a:cubicBezTo>
                  <a:cubicBezTo>
                    <a:pt x="2347" y="21590"/>
                    <a:pt x="3074" y="21455"/>
                    <a:pt x="3902" y="21287"/>
                  </a:cubicBezTo>
                  <a:cubicBezTo>
                    <a:pt x="5625" y="20935"/>
                    <a:pt x="7131" y="20485"/>
                    <a:pt x="8114" y="20029"/>
                  </a:cubicBezTo>
                  <a:cubicBezTo>
                    <a:pt x="8760" y="19729"/>
                    <a:pt x="8799" y="19687"/>
                    <a:pt x="8799" y="19279"/>
                  </a:cubicBezTo>
                  <a:cubicBezTo>
                    <a:pt x="8799" y="18608"/>
                    <a:pt x="9063" y="18064"/>
                    <a:pt x="9551" y="17718"/>
                  </a:cubicBezTo>
                  <a:cubicBezTo>
                    <a:pt x="10096" y="17332"/>
                    <a:pt x="10457" y="17371"/>
                    <a:pt x="11121" y="17888"/>
                  </a:cubicBezTo>
                  <a:cubicBezTo>
                    <a:pt x="11798" y="18416"/>
                    <a:pt x="12360" y="18566"/>
                    <a:pt x="13696" y="18566"/>
                  </a:cubicBezTo>
                  <a:lnTo>
                    <a:pt x="14868" y="18566"/>
                  </a:lnTo>
                  <a:lnTo>
                    <a:pt x="14658" y="18173"/>
                  </a:lnTo>
                  <a:cubicBezTo>
                    <a:pt x="14494" y="17860"/>
                    <a:pt x="14472" y="17559"/>
                    <a:pt x="14536" y="16639"/>
                  </a:cubicBezTo>
                  <a:cubicBezTo>
                    <a:pt x="14641" y="15140"/>
                    <a:pt x="14890" y="14240"/>
                    <a:pt x="15487" y="13213"/>
                  </a:cubicBezTo>
                  <a:cubicBezTo>
                    <a:pt x="15890" y="12521"/>
                    <a:pt x="15970" y="12265"/>
                    <a:pt x="15962" y="11741"/>
                  </a:cubicBezTo>
                  <a:cubicBezTo>
                    <a:pt x="15951" y="10916"/>
                    <a:pt x="15496" y="10094"/>
                    <a:pt x="14625" y="9351"/>
                  </a:cubicBezTo>
                  <a:cubicBezTo>
                    <a:pt x="13580" y="8460"/>
                    <a:pt x="12094" y="7995"/>
                    <a:pt x="10502" y="795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sp>
          <p:nvSpPr>
            <p:cNvPr id="90" name="SPARTA…"/>
            <p:cNvSpPr txBox="1"/>
            <p:nvPr/>
          </p:nvSpPr>
          <p:spPr>
            <a:xfrm>
              <a:off x="2529321" y="0"/>
              <a:ext cx="2099920" cy="114721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>
                <a:lnSpc>
                  <a:spcPct val="90000"/>
                </a:lnSpc>
                <a:defRPr spc="-45" sz="23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r>
                <a:rPr spc="-84" sz="4200"/>
                <a:t>SPARTA</a:t>
              </a:r>
              <a:endParaRPr spc="-85" sz="4300"/>
            </a:p>
            <a:p>
              <a:pPr algn="l">
                <a:lnSpc>
                  <a:spcPct val="90000"/>
                </a:lnSpc>
                <a:defRPr spc="-53" sz="2700">
                  <a:solidFill>
                    <a:srgbClr val="FFFFFF"/>
                  </a:solidFill>
                </a:defRPr>
              </a:pPr>
              <a:r>
                <a:t>ERC project</a:t>
              </a:r>
            </a:p>
          </p:txBody>
        </p:sp>
        <p:pic>
          <p:nvPicPr>
            <p:cNvPr id="91" name="pngwing.com.png" descr="pngwing.com.png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0" y="52008"/>
              <a:ext cx="1574251" cy="123063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6666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B6666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