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" name="Shape 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Name"/>
          <p:cNvSpPr txBox="1"/>
          <p:nvPr>
            <p:ph type="body" sz="quarter" idx="21"/>
          </p:nvPr>
        </p:nvSpPr>
        <p:spPr>
          <a:xfrm>
            <a:off x="2126871" y="10322667"/>
            <a:ext cx="9272821" cy="84555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b="1" sz="4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17" name="Date"/>
          <p:cNvSpPr txBox="1"/>
          <p:nvPr>
            <p:ph type="body" sz="quarter" idx="22"/>
          </p:nvPr>
        </p:nvSpPr>
        <p:spPr>
          <a:xfrm>
            <a:off x="758586" y="12398953"/>
            <a:ext cx="11225306" cy="6098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D5D5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18" name="Title"/>
          <p:cNvSpPr txBox="1"/>
          <p:nvPr>
            <p:ph type="body" sz="quarter" idx="23"/>
          </p:nvPr>
        </p:nvSpPr>
        <p:spPr>
          <a:xfrm>
            <a:off x="758586" y="4557600"/>
            <a:ext cx="11225306" cy="3144720"/>
          </a:xfrm>
          <a:prstGeom prst="rect">
            <a:avLst/>
          </a:prstGeom>
        </p:spPr>
        <p:txBody>
          <a:bodyPr anchor="b"/>
          <a:lstStyle>
            <a:lvl1pPr defTabSz="2438338">
              <a:defRPr b="1"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19" name="Subtitle"/>
          <p:cNvSpPr txBox="1"/>
          <p:nvPr>
            <p:ph type="body" sz="quarter" idx="24"/>
          </p:nvPr>
        </p:nvSpPr>
        <p:spPr>
          <a:xfrm>
            <a:off x="771286" y="7840005"/>
            <a:ext cx="11225306" cy="7960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7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age"/>
          <p:cNvSpPr txBox="1"/>
          <p:nvPr/>
        </p:nvSpPr>
        <p:spPr>
          <a:xfrm>
            <a:off x="22693545" y="12631037"/>
            <a:ext cx="648184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Page</a:t>
            </a:r>
          </a:p>
        </p:txBody>
      </p:sp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23363910" y="12628353"/>
            <a:ext cx="648184" cy="360822"/>
          </a:xfrm>
          <a:prstGeom prst="rect">
            <a:avLst/>
          </a:prstGeom>
        </p:spPr>
        <p:txBody>
          <a:bodyPr wrap="square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9" name="03_UiO_naventrekk_ENG_pos.png" descr="03_UiO_naventrekk_ENG_p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86" y="12560553"/>
            <a:ext cx="1472316" cy="38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Date  |  Name  |  Event"/>
          <p:cNvSpPr txBox="1"/>
          <p:nvPr/>
        </p:nvSpPr>
        <p:spPr>
          <a:xfrm>
            <a:off x="3187670" y="12614407"/>
            <a:ext cx="2481896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  |  Name  |  Event </a:t>
            </a:r>
          </a:p>
        </p:txBody>
      </p:sp>
      <p:sp>
        <p:nvSpPr>
          <p:cNvPr id="31" name="Heading"/>
          <p:cNvSpPr txBox="1"/>
          <p:nvPr>
            <p:ph type="body" sz="quarter" idx="21"/>
          </p:nvPr>
        </p:nvSpPr>
        <p:spPr>
          <a:xfrm>
            <a:off x="758585" y="763642"/>
            <a:ext cx="14533209" cy="1083233"/>
          </a:xfrm>
          <a:prstGeom prst="rect">
            <a:avLst/>
          </a:prstGeom>
        </p:spPr>
        <p:txBody>
          <a:bodyPr/>
          <a:lstStyle>
            <a:lvl1pPr defTabSz="2438338"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Heading</a:t>
            </a:r>
          </a:p>
        </p:txBody>
      </p:sp>
      <p:sp>
        <p:nvSpPr>
          <p:cNvPr id="32" name="Subheading"/>
          <p:cNvSpPr txBox="1"/>
          <p:nvPr>
            <p:ph type="body" sz="quarter" idx="22"/>
          </p:nvPr>
        </p:nvSpPr>
        <p:spPr>
          <a:xfrm>
            <a:off x="758586" y="2071462"/>
            <a:ext cx="11225305" cy="60985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Subheading</a:t>
            </a:r>
          </a:p>
        </p:txBody>
      </p:sp>
      <p:sp>
        <p:nvSpPr>
          <p:cNvPr id="33" name="Lorem ipsum dolor sit amet, consectetur adipiscing elit, sed do eiusmod tempor incididunt ut labore et dolore magna aliqua. Diam vulputate ut pharetra sit amet aliquam id diam.…"/>
          <p:cNvSpPr txBox="1"/>
          <p:nvPr>
            <p:ph type="body" sz="half" idx="23"/>
          </p:nvPr>
        </p:nvSpPr>
        <p:spPr>
          <a:xfrm>
            <a:off x="758585" y="3167279"/>
            <a:ext cx="13144601" cy="8616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elit.</a:t>
            </a:r>
          </a:p>
        </p:txBody>
      </p:sp>
      <p:sp>
        <p:nvSpPr>
          <p:cNvPr id="34" name="Image"/>
          <p:cNvSpPr/>
          <p:nvPr>
            <p:ph type="pic" idx="24"/>
          </p:nvPr>
        </p:nvSpPr>
        <p:spPr>
          <a:xfrm>
            <a:off x="14655937" y="1795883"/>
            <a:ext cx="16827399" cy="9833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Caption"/>
          <p:cNvSpPr/>
          <p:nvPr>
            <p:ph type="body" sz="quarter" idx="25"/>
          </p:nvPr>
        </p:nvSpPr>
        <p:spPr>
          <a:xfrm>
            <a:off x="14655938" y="11730993"/>
            <a:ext cx="8266113" cy="461366"/>
          </a:xfrm>
          <a:prstGeom prst="roundRect">
            <a:avLst>
              <a:gd name="adj" fmla="val 0"/>
            </a:avLst>
          </a:prstGeom>
        </p:spPr>
        <p:txBody>
          <a:bodyPr anchor="ctr">
            <a:noAutofit/>
          </a:bodyPr>
          <a:lstStyle>
            <a:lvl1pPr algn="ctr" defTabSz="2438338">
              <a:defRPr sz="2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cknowledgemen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Mortani_Francisco_Goya_a_group_of_spartans_fighting_blue_ball_o_02639202-4d71-41bc-8aa6-c77fdf051430.png" descr="Mortani_Francisco_Goya_a_group_of_spartans_fighting_blue_ball_o_02639202-4d71-41bc-8aa6-c77fdf051430.png"/>
          <p:cNvPicPr>
            <a:picLocks noChangeAspect="1"/>
          </p:cNvPicPr>
          <p:nvPr/>
        </p:nvPicPr>
        <p:blipFill>
          <a:blip r:embed="rId2">
            <a:extLst/>
          </a:blip>
          <a:srcRect l="9181" t="0" r="696" b="0"/>
          <a:stretch>
            <a:fillRect/>
          </a:stretch>
        </p:blipFill>
        <p:spPr>
          <a:xfrm>
            <a:off x="12394519" y="-23129"/>
            <a:ext cx="12437611" cy="13800925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Acknowledgements"/>
          <p:cNvSpPr txBox="1"/>
          <p:nvPr/>
        </p:nvSpPr>
        <p:spPr>
          <a:xfrm>
            <a:off x="758586" y="5611590"/>
            <a:ext cx="11225306" cy="13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Acknowledgements</a:t>
            </a:r>
          </a:p>
        </p:txBody>
      </p:sp>
      <p:pic>
        <p:nvPicPr>
          <p:cNvPr id="44" name="02_UiO_naventrekk_ENG_neg.png" descr="02_UiO_naventrekk_ENG_n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86" y="12560320"/>
            <a:ext cx="1473201" cy="38734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Oslo accelerator group:…"/>
          <p:cNvSpPr txBox="1"/>
          <p:nvPr>
            <p:ph type="body" sz="quarter" idx="21"/>
          </p:nvPr>
        </p:nvSpPr>
        <p:spPr>
          <a:xfrm>
            <a:off x="733186" y="7117924"/>
            <a:ext cx="11225306" cy="49641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Oslo accelerator group: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Erik Adli, Kyrre N. Sjøbæk, J. B. Ben Chen, 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Ole Gunnar Finnerud, Daniel Kalvik,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Carl A. Lindstrøm, Pierre Drobniak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Funding: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European Research Council (ERC)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Research Council of Norway</a:t>
            </a:r>
          </a:p>
        </p:txBody>
      </p:sp>
      <p:pic>
        <p:nvPicPr>
          <p:cNvPr id="46" name="NFR-logo-eng-rgb.svg.png" descr="NFR-logo-eng-rgb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19955" y="369496"/>
            <a:ext cx="4664033" cy="1569253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1080819.jpeg" descr="P1080819.jpeg"/>
          <p:cNvPicPr>
            <a:picLocks noChangeAspect="1"/>
          </p:cNvPicPr>
          <p:nvPr/>
        </p:nvPicPr>
        <p:blipFill>
          <a:blip r:embed="rId2">
            <a:extLst/>
          </a:blip>
          <a:srcRect l="25331" t="12729" r="25902" b="12652"/>
          <a:stretch>
            <a:fillRect/>
          </a:stretch>
        </p:blipFill>
        <p:spPr>
          <a:xfrm rot="17999">
            <a:off x="12339158" y="-103027"/>
            <a:ext cx="12129136" cy="1393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8"/>
                </a:moveTo>
                <a:lnTo>
                  <a:pt x="129" y="21600"/>
                </a:lnTo>
                <a:lnTo>
                  <a:pt x="21600" y="21502"/>
                </a:lnTo>
                <a:lnTo>
                  <a:pt x="21471" y="0"/>
                </a:lnTo>
                <a:lnTo>
                  <a:pt x="0" y="98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3" name="03_UiO_naventrekk_ENG_pos.png" descr="03_UiO_naventrekk_ENG_pos.png"/>
          <p:cNvPicPr>
            <a:picLocks noChangeAspect="1"/>
          </p:cNvPicPr>
          <p:nvPr/>
        </p:nvPicPr>
        <p:blipFill>
          <a:blip r:embed="rId3">
            <a:alphaModFix amt="10130"/>
            <a:extLst/>
          </a:blip>
          <a:stretch>
            <a:fillRect/>
          </a:stretch>
        </p:blipFill>
        <p:spPr>
          <a:xfrm>
            <a:off x="772441" y="763642"/>
            <a:ext cx="8410798" cy="221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03_UiO_segl_pos.png" descr="03_UiO_segl_pos.png"/>
          <p:cNvPicPr>
            <a:picLocks noChangeAspect="1"/>
          </p:cNvPicPr>
          <p:nvPr/>
        </p:nvPicPr>
        <p:blipFill>
          <a:blip r:embed="rId4">
            <a:alphaModFix amt="20069"/>
            <a:extLst/>
          </a:blip>
          <a:stretch>
            <a:fillRect/>
          </a:stretch>
        </p:blipFill>
        <p:spPr>
          <a:xfrm>
            <a:off x="9707022" y="797540"/>
            <a:ext cx="2103080" cy="210308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Department of Physics, University of Oslo"/>
          <p:cNvSpPr txBox="1"/>
          <p:nvPr/>
        </p:nvSpPr>
        <p:spPr>
          <a:xfrm>
            <a:off x="2126870" y="11224876"/>
            <a:ext cx="9272822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 defTabSz="825500"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Department of Physics, University of Oslo</a:t>
            </a:r>
          </a:p>
        </p:txBody>
      </p:sp>
      <p:pic>
        <p:nvPicPr>
          <p:cNvPr id="6" name="NFR-logo-eng-rgb.svg.png" descr="NFR-logo-eng-rgb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119955" y="369496"/>
            <a:ext cx="4664033" cy="1569253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resentation Title"/>
          <p:cNvSpPr txBox="1"/>
          <p:nvPr>
            <p:ph type="title" hasCustomPrompt="1"/>
          </p:nvPr>
        </p:nvSpPr>
        <p:spPr>
          <a:xfrm>
            <a:off x="758586" y="6850282"/>
            <a:ext cx="11225306" cy="22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8" name="Body Level One…"/>
          <p:cNvSpPr txBox="1"/>
          <p:nvPr>
            <p:ph type="body" idx="1" hasCustomPrompt="1"/>
          </p:nvPr>
        </p:nvSpPr>
        <p:spPr>
          <a:xfrm>
            <a:off x="6371239" y="3655189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11859557" y="13144331"/>
            <a:ext cx="326195" cy="3112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defRPr sz="15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1080819.jpeg" descr="P1080819.jpeg"/>
          <p:cNvPicPr>
            <a:picLocks noChangeAspect="1"/>
          </p:cNvPicPr>
          <p:nvPr/>
        </p:nvPicPr>
        <p:blipFill>
          <a:blip r:embed="rId2">
            <a:extLst/>
          </a:blip>
          <a:srcRect l="25331" t="12729" r="25902" b="12652"/>
          <a:stretch>
            <a:fillRect/>
          </a:stretch>
        </p:blipFill>
        <p:spPr>
          <a:xfrm rot="17999">
            <a:off x="12339158" y="-103027"/>
            <a:ext cx="12129136" cy="13935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8"/>
                </a:moveTo>
                <a:lnTo>
                  <a:pt x="129" y="21600"/>
                </a:lnTo>
                <a:lnTo>
                  <a:pt x="21600" y="21502"/>
                </a:lnTo>
                <a:lnTo>
                  <a:pt x="21471" y="0"/>
                </a:lnTo>
                <a:lnTo>
                  <a:pt x="0" y="98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57" name="03_UiO_naventrekk_ENG_pos.png" descr="03_UiO_naventrekk_ENG_pos.png"/>
          <p:cNvPicPr>
            <a:picLocks noChangeAspect="1"/>
          </p:cNvPicPr>
          <p:nvPr/>
        </p:nvPicPr>
        <p:blipFill>
          <a:blip r:embed="rId3">
            <a:alphaModFix amt="10130"/>
            <a:extLst/>
          </a:blip>
          <a:stretch>
            <a:fillRect/>
          </a:stretch>
        </p:blipFill>
        <p:spPr>
          <a:xfrm>
            <a:off x="772441" y="763642"/>
            <a:ext cx="8410798" cy="221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03_UiO_segl_pos.png" descr="03_UiO_segl_pos.png"/>
          <p:cNvPicPr>
            <a:picLocks noChangeAspect="1"/>
          </p:cNvPicPr>
          <p:nvPr/>
        </p:nvPicPr>
        <p:blipFill>
          <a:blip r:embed="rId4">
            <a:alphaModFix amt="20069"/>
            <a:extLst/>
          </a:blip>
          <a:stretch>
            <a:fillRect/>
          </a:stretch>
        </p:blipFill>
        <p:spPr>
          <a:xfrm>
            <a:off x="9707022" y="797540"/>
            <a:ext cx="2103080" cy="210308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Nam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</a:t>
            </a:r>
          </a:p>
        </p:txBody>
      </p:sp>
      <p:sp>
        <p:nvSpPr>
          <p:cNvPr id="60" name="Department of Physics, University of Oslo"/>
          <p:cNvSpPr txBox="1"/>
          <p:nvPr/>
        </p:nvSpPr>
        <p:spPr>
          <a:xfrm>
            <a:off x="2126870" y="11224876"/>
            <a:ext cx="9272822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 defTabSz="825500"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Department of Physics, University of Oslo</a:t>
            </a:r>
          </a:p>
        </p:txBody>
      </p:sp>
      <p:sp>
        <p:nvSpPr>
          <p:cNvPr id="61" name="Dat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</a:t>
            </a:r>
          </a:p>
        </p:txBody>
      </p:sp>
      <p:sp>
        <p:nvSpPr>
          <p:cNvPr id="62" name="Title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63" name="Subtitl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Subtitle</a:t>
            </a:r>
          </a:p>
        </p:txBody>
      </p:sp>
      <p:pic>
        <p:nvPicPr>
          <p:cNvPr id="64" name="NFR-logo-eng-rgb.svg.png" descr="NFR-logo-eng-rgb.svg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119955" y="369496"/>
            <a:ext cx="4664033" cy="1569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age"/>
          <p:cNvSpPr txBox="1"/>
          <p:nvPr/>
        </p:nvSpPr>
        <p:spPr>
          <a:xfrm>
            <a:off x="22693545" y="12631037"/>
            <a:ext cx="648184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Page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68" name="03_UiO_naventrekk_ENG_pos.png" descr="03_UiO_naventrekk_ENG_p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86" y="12560553"/>
            <a:ext cx="1472316" cy="387108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Date  |  Name  |  Event"/>
          <p:cNvSpPr txBox="1"/>
          <p:nvPr/>
        </p:nvSpPr>
        <p:spPr>
          <a:xfrm>
            <a:off x="3187670" y="12614407"/>
            <a:ext cx="2481896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  |  Name  |  Event </a:t>
            </a:r>
          </a:p>
        </p:txBody>
      </p:sp>
      <p:sp>
        <p:nvSpPr>
          <p:cNvPr id="70" name="Headi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Heading</a:t>
            </a:r>
          </a:p>
        </p:txBody>
      </p:sp>
      <p:sp>
        <p:nvSpPr>
          <p:cNvPr id="71" name="Subheading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Subheading</a:t>
            </a:r>
          </a:p>
        </p:txBody>
      </p:sp>
      <p:sp>
        <p:nvSpPr>
          <p:cNvPr id="72" name="Lorem ipsum dolor sit amet, consectetur adipiscing elit, sed do eiusmod tempor incididunt ut labore et dolore magna aliqua. Diam vulputate ut pharetra sit amet aliquam id diam.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elit.</a:t>
            </a:r>
          </a:p>
        </p:txBody>
      </p:sp>
      <p:pic>
        <p:nvPicPr>
          <p:cNvPr id="73" name="Image" descr="Image"/>
          <p:cNvPicPr>
            <a:picLocks noChangeAspect="1"/>
          </p:cNvPicPr>
          <p:nvPr>
            <p:ph type="pic" idx="24"/>
          </p:nvPr>
        </p:nvPicPr>
        <p:blipFill>
          <a:blip r:embed="rId3">
            <a:extLst/>
          </a:blip>
          <a:srcRect l="0" t="0" r="50877" b="0"/>
          <a:stretch>
            <a:fillRect/>
          </a:stretch>
        </p:blipFill>
        <p:spPr>
          <a:xfrm>
            <a:off x="14655937" y="1795883"/>
            <a:ext cx="8266095" cy="9833510"/>
          </a:xfrm>
          <a:prstGeom prst="rect">
            <a:avLst/>
          </a:prstGeom>
        </p:spPr>
      </p:pic>
      <p:sp>
        <p:nvSpPr>
          <p:cNvPr id="74" name="Caption"/>
          <p:cNvSpPr/>
          <p:nvPr>
            <p:ph type="body" idx="25"/>
          </p:nvPr>
        </p:nvSpPr>
        <p:spPr>
          <a:prstGeom prst="roundRect">
            <a:avLst>
              <a:gd name="adj" fmla="val 0"/>
            </a:avLst>
          </a:prstGeom>
        </p:spPr>
        <p:txBody>
          <a:bodyPr/>
          <a:lstStyle/>
          <a:p>
            <a:pPr/>
            <a:r>
              <a:t>Caption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Mortani_Francisco_Goya_a_group_of_spartans_fighting_blue_ball_o_02639202-4d71-41bc-8aa6-c77fdf051430.png" descr="Mortani_Francisco_Goya_a_group_of_spartans_fighting_blue_ball_o_02639202-4d71-41bc-8aa6-c77fdf051430.png"/>
          <p:cNvPicPr>
            <a:picLocks noChangeAspect="1"/>
          </p:cNvPicPr>
          <p:nvPr/>
        </p:nvPicPr>
        <p:blipFill>
          <a:blip r:embed="rId2">
            <a:extLst/>
          </a:blip>
          <a:srcRect l="9181" t="0" r="696" b="0"/>
          <a:stretch>
            <a:fillRect/>
          </a:stretch>
        </p:blipFill>
        <p:spPr>
          <a:xfrm>
            <a:off x="12394519" y="-23129"/>
            <a:ext cx="12437611" cy="13800925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Acknowledgements"/>
          <p:cNvSpPr txBox="1"/>
          <p:nvPr/>
        </p:nvSpPr>
        <p:spPr>
          <a:xfrm>
            <a:off x="758586" y="5611590"/>
            <a:ext cx="11225306" cy="13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Acknowledgements</a:t>
            </a:r>
          </a:p>
        </p:txBody>
      </p:sp>
      <p:pic>
        <p:nvPicPr>
          <p:cNvPr id="78" name="02_UiO_naventrekk_ENG_neg.png" descr="02_UiO_naventrekk_ENG_n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86" y="12560320"/>
            <a:ext cx="1473201" cy="38734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Oslo accelerator group:…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Oslo accelerator group: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Erik Adli, Kyrre N. Sjøbæk, J. B. Ben Chen, 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Ole Gunnar Finnerud, Jiawei Cao, Daniel Kalvik,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Carl A. Lindstrøm, Pierre Drobniak</a:t>
            </a: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Funding: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European Research Council (ERC)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The Research Council of Norway</a:t>
            </a:r>
          </a:p>
        </p:txBody>
      </p:sp>
      <p:pic>
        <p:nvPicPr>
          <p:cNvPr id="80" name="NFR-logo-eng-rgb.svg.png" descr="NFR-logo-eng-rgb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119955" y="369496"/>
            <a:ext cx="4664033" cy="1569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666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666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