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C1CE6-64D7-774E-AC6E-CA6D84E14E43}" v="34" dt="2025-05-09T16:23:06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66"/>
    <p:restoredTop sz="96327"/>
  </p:normalViewPr>
  <p:slideViewPr>
    <p:cSldViewPr snapToGrid="0" showGuides="1">
      <p:cViewPr varScale="1">
        <p:scale>
          <a:sx n="23" d="100"/>
          <a:sy n="23" d="100"/>
        </p:scale>
        <p:origin x="2416" y="272"/>
      </p:cViewPr>
      <p:guideLst>
        <p:guide orient="horz" pos="11339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2" y="11714833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16" name="Tittel 15">
            <a:extLst>
              <a:ext uri="{FF2B5EF4-FFF2-40B4-BE49-F238E27FC236}">
                <a16:creationId xmlns:a16="http://schemas.microsoft.com/office/drawing/2014/main" id="{815DFA19-E145-989A-C26E-5AB6716C3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Poster Title</a:t>
            </a:r>
            <a:br>
              <a:rPr lang="en-GB" noProof="0" dirty="0"/>
            </a:br>
            <a:r>
              <a:rPr lang="en-GB" sz="5400" noProof="0" dirty="0"/>
              <a:t>Author 1, Author 2</a:t>
            </a:r>
            <a:br>
              <a:rPr lang="en-GB" sz="5400" noProof="0" dirty="0"/>
            </a:br>
            <a:r>
              <a:rPr lang="en-GB" sz="5400" noProof="0" dirty="0"/>
              <a:t>Affiliations</a:t>
            </a:r>
            <a:endParaRPr lang="en-GB" noProof="0" dirty="0"/>
          </a:p>
        </p:txBody>
      </p:sp>
      <p:sp>
        <p:nvSpPr>
          <p:cNvPr id="23" name="Plassholder for dato 22">
            <a:extLst>
              <a:ext uri="{FF2B5EF4-FFF2-40B4-BE49-F238E27FC236}">
                <a16:creationId xmlns:a16="http://schemas.microsoft.com/office/drawing/2014/main" id="{DF457847-8B6B-7E24-1C01-2EECB98BEC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24" name="Plassholder for bunntekst 23">
            <a:extLst>
              <a:ext uri="{FF2B5EF4-FFF2-40B4-BE49-F238E27FC236}">
                <a16:creationId xmlns:a16="http://schemas.microsoft.com/office/drawing/2014/main" id="{E854728B-1572-1135-3DA8-AA59D2726DC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GB" dirty="0"/>
              <a:t>Conference</a:t>
            </a:r>
          </a:p>
        </p:txBody>
      </p:sp>
      <p:sp>
        <p:nvSpPr>
          <p:cNvPr id="35" name="Plassholder for tekst 34">
            <a:extLst>
              <a:ext uri="{FF2B5EF4-FFF2-40B4-BE49-F238E27FC236}">
                <a16:creationId xmlns:a16="http://schemas.microsoft.com/office/drawing/2014/main" id="{9C138045-10EE-A7EA-EAF4-699559313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3521" y="10556171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F88B03AE-2CB6-0247-D911-5A30FB5B862C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398672" y="20147680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6" name="Plassholder for tekst 34">
            <a:extLst>
              <a:ext uri="{FF2B5EF4-FFF2-40B4-BE49-F238E27FC236}">
                <a16:creationId xmlns:a16="http://schemas.microsoft.com/office/drawing/2014/main" id="{C2ED700B-94A8-FC9E-F903-5AAC605CF0E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3521" y="18989018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6600434F-602C-6699-F894-83088679834D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12986455" y="11714833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8" name="Plassholder for tekst 34">
            <a:extLst>
              <a:ext uri="{FF2B5EF4-FFF2-40B4-BE49-F238E27FC236}">
                <a16:creationId xmlns:a16="http://schemas.microsoft.com/office/drawing/2014/main" id="{755F8A91-C42F-AE62-C41A-708F1F10B9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21304" y="10556171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60CF4EE9-F150-D3A2-B875-81990884FAD5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12986455" y="20147680"/>
            <a:ext cx="11880000" cy="6979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/>
            </a:lvl1pPr>
            <a:lvl2pPr>
              <a:defRPr sz="4000"/>
            </a:lvl2pPr>
            <a:lvl3pPr>
              <a:defRPr sz="40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nb-NO" dirty="0" err="1"/>
              <a:t>Subsection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b-NO" dirty="0"/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50" name="Plassholder for tekst 34">
            <a:extLst>
              <a:ext uri="{FF2B5EF4-FFF2-40B4-BE49-F238E27FC236}">
                <a16:creationId xmlns:a16="http://schemas.microsoft.com/office/drawing/2014/main" id="{D0CA0614-AB98-4012-D6E2-50D041DC760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21304" y="18989018"/>
            <a:ext cx="12060000" cy="1158660"/>
          </a:xfrm>
          <a:solidFill>
            <a:srgbClr val="C00000"/>
          </a:solidFill>
          <a:ln>
            <a:noFill/>
          </a:ln>
          <a:effectLst>
            <a:softEdge rad="68637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err="1"/>
              <a:t>Section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53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38" userDrawn="1">
          <p15:clr>
            <a:srgbClr val="FBAE40"/>
          </p15:clr>
        </p15:guide>
        <p15:guide id="2" pos="79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  <a:prstGeom prst="rect">
            <a:avLst/>
          </a:prstGeom>
        </p:spPr>
        <p:txBody>
          <a:bodyPr anchor="b"/>
          <a:lstStyle>
            <a:lvl1pPr algn="ctr">
              <a:defRPr sz="1653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/>
          <a:lstStyle/>
          <a:p>
            <a:fld id="{DAFE4DBF-4297-3B43-8ADD-5276B5A81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5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39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/>
          <a:lstStyle/>
          <a:p>
            <a:fld id="{DAFE4DBF-4297-3B43-8ADD-5276B5A81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27065F-F9C8-5DAA-5267-8A648F4A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0F8D901-781F-37EF-1CAB-33D98365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4A00-D84D-DC47-B7FC-B3DDBB8AE0EB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B6A8DB6-4E65-72AB-B57F-097872A3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90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2BB0CD04-6585-CB8C-517C-71509D67519A}"/>
              </a:ext>
            </a:extLst>
          </p:cNvPr>
          <p:cNvSpPr/>
          <p:nvPr userDrawn="1"/>
        </p:nvSpPr>
        <p:spPr>
          <a:xfrm>
            <a:off x="0" y="34920000"/>
            <a:ext cx="25200000" cy="10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0F30B14C-75EB-EB17-29E7-4C07B7559ABC}"/>
              </a:ext>
            </a:extLst>
          </p:cNvPr>
          <p:cNvSpPr/>
          <p:nvPr userDrawn="1"/>
        </p:nvSpPr>
        <p:spPr>
          <a:xfrm>
            <a:off x="0" y="0"/>
            <a:ext cx="25200000" cy="31546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4951392"/>
            <a:ext cx="5669994" cy="10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bg1"/>
                </a:solidFill>
              </a:defRPr>
            </a:lvl1pPr>
          </a:lstStyle>
          <a:p>
            <a:fld id="{F0AE4A00-D84D-DC47-B7FC-B3DDBB8AE0EB}" type="datetimeFigureOut">
              <a:rPr lang="en-GB" smtClean="0"/>
              <a:pPr/>
              <a:t>15/05/2025</a:t>
            </a:fld>
            <a:endParaRPr lang="en-GB" dirty="0"/>
          </a:p>
        </p:txBody>
      </p:sp>
      <p:sp>
        <p:nvSpPr>
          <p:cNvPr id="8" name="Plassholder for tittel 7">
            <a:extLst>
              <a:ext uri="{FF2B5EF4-FFF2-40B4-BE49-F238E27FC236}">
                <a16:creationId xmlns:a16="http://schemas.microsoft.com/office/drawing/2014/main" id="{D2C14CBF-A43E-1F2D-A286-8704B559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852896" cy="3154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Poster Title</a:t>
            </a:r>
            <a:br>
              <a:rPr lang="en-GB" noProof="0" dirty="0"/>
            </a:br>
            <a:r>
              <a:rPr lang="en-GB" sz="5400" noProof="0" dirty="0"/>
              <a:t>Author 1, Author 2</a:t>
            </a:r>
            <a:br>
              <a:rPr lang="en-GB" sz="5400" noProof="0" dirty="0"/>
            </a:br>
            <a:r>
              <a:rPr lang="en-GB" sz="5400" noProof="0" dirty="0"/>
              <a:t>Affiliations</a:t>
            </a:r>
            <a:endParaRPr lang="en-GB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7BBD91E8-45BC-B68C-4982-10CFABA52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7075" y="34951035"/>
            <a:ext cx="8505825" cy="10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BF171B75-7852-454B-DE9B-05C88931B38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083884" y="-1234782"/>
            <a:ext cx="9896045" cy="5741459"/>
          </a:xfrm>
          <a:prstGeom prst="rect">
            <a:avLst/>
          </a:prstGeom>
        </p:spPr>
      </p:pic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0A36CC98-E0A6-2A96-151F-F5DCE092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1963" y="21126206"/>
            <a:ext cx="21736050" cy="1129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GB" dirty="0"/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8699B4A9-C3EA-23A8-626A-AE009B2E556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834717" y="34098180"/>
            <a:ext cx="1803400" cy="1803400"/>
          </a:xfrm>
          <a:prstGeom prst="rect">
            <a:avLst/>
          </a:prstGeom>
        </p:spPr>
      </p:pic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57BA3103-2969-29C6-4044-BAD9AEAACE40}"/>
              </a:ext>
            </a:extLst>
          </p:cNvPr>
          <p:cNvCxnSpPr>
            <a:cxnSpLocks/>
          </p:cNvCxnSpPr>
          <p:nvPr userDrawn="1"/>
        </p:nvCxnSpPr>
        <p:spPr>
          <a:xfrm>
            <a:off x="17459944" y="360000"/>
            <a:ext cx="0" cy="2520000"/>
          </a:xfrm>
          <a:prstGeom prst="line">
            <a:avLst/>
          </a:prstGeom>
          <a:ln w="190500">
            <a:solidFill>
              <a:srgbClr val="C00000"/>
            </a:solidFill>
          </a:ln>
          <a:effectLst>
            <a:softEdge rad="37612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81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6" r:id="rId3"/>
    <p:sldLayoutId id="2147483668" r:id="rId4"/>
  </p:sldLayoutIdLst>
  <p:txStyles>
    <p:titleStyle>
      <a:lvl1pPr algn="r" defTabSz="2519995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38" userDrawn="1">
          <p15:clr>
            <a:srgbClr val="F26B43"/>
          </p15:clr>
        </p15:guide>
        <p15:guide id="2" pos="79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8BC0008E-B400-A433-B9D6-8947666AE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45657D81-8CCC-4972-635E-1249E2D2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6852896" cy="328198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ED0752E4-5E45-2150-8B8A-E18BE09DBD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5251C0A6-0665-9366-AB3E-99D577DF570A}"/>
              </a:ext>
            </a:extLst>
          </p:cNvPr>
          <p:cNvSpPr>
            <a:spLocks noGrp="1"/>
          </p:cNvSpPr>
          <p:nvPr>
            <p:ph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5C9CDD68-1E20-6FD3-D4DA-D048FF5E264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innhold 8">
            <a:extLst>
              <a:ext uri="{FF2B5EF4-FFF2-40B4-BE49-F238E27FC236}">
                <a16:creationId xmlns:a16="http://schemas.microsoft.com/office/drawing/2014/main" id="{E0521C5D-9D05-586D-AB96-3B8B4C5FF716}"/>
              </a:ext>
            </a:extLst>
          </p:cNvPr>
          <p:cNvSpPr>
            <a:spLocks noGrp="1"/>
          </p:cNvSpPr>
          <p:nvPr>
            <p:ph sz="half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9838E594-C009-2BBA-6DB3-D55FB76825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280F90EA-AB71-C4B6-ED69-C35DF3CB6FC6}"/>
              </a:ext>
            </a:extLst>
          </p:cNvPr>
          <p:cNvSpPr>
            <a:spLocks noGrp="1"/>
          </p:cNvSpPr>
          <p:nvPr>
            <p:ph sz="half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569B3D42-BC98-D4FF-4577-90C6BA99A46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48E829-5D45-F532-B34E-A7D90AE7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21" y="29116421"/>
            <a:ext cx="7772400" cy="275064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338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O Poster template 1" id="{2235C13F-D720-454C-984D-6A9EE2133C0E}" vid="{1BDB63B4-9BBD-6C4C-820F-7D662736EC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Office-tema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Jian Bin Ben Chen</dc:creator>
  <cp:lastModifiedBy>Daniel Kalvik</cp:lastModifiedBy>
  <cp:revision>6</cp:revision>
  <dcterms:created xsi:type="dcterms:W3CDTF">2023-09-10T20:17:51Z</dcterms:created>
  <dcterms:modified xsi:type="dcterms:W3CDTF">2025-05-16T06:34:23Z</dcterms:modified>
</cp:coreProperties>
</file>