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C1CE6-64D7-774E-AC6E-CA6D84E14E43}" v="34" dt="2025-05-09T16:23:0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66"/>
    <p:restoredTop sz="96327"/>
  </p:normalViewPr>
  <p:slideViewPr>
    <p:cSldViewPr snapToGrid="0" showGuides="1">
      <p:cViewPr>
        <p:scale>
          <a:sx n="38" d="100"/>
          <a:sy n="38" d="100"/>
        </p:scale>
        <p:origin x="1200" y="-3080"/>
      </p:cViewPr>
      <p:guideLst>
        <p:guide orient="horz" pos="11339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Bin Ben Chen" userId="cc70fd5c-bb0a-445d-8d75-c6e668173184" providerId="ADAL" clId="{8E0C1CE6-64D7-774E-AC6E-CA6D84E14E43}"/>
    <pc:docChg chg="undo custSel addSld delSld modSld modMainMaster">
      <pc:chgData name="Jian Bin Ben Chen" userId="cc70fd5c-bb0a-445d-8d75-c6e668173184" providerId="ADAL" clId="{8E0C1CE6-64D7-774E-AC6E-CA6D84E14E43}" dt="2025-05-09T16:23:16.672" v="517" actId="14100"/>
      <pc:docMkLst>
        <pc:docMk/>
      </pc:docMkLst>
      <pc:sldChg chg="addSp delSp modSp mod">
        <pc:chgData name="Jian Bin Ben Chen" userId="cc70fd5c-bb0a-445d-8d75-c6e668173184" providerId="ADAL" clId="{8E0C1CE6-64D7-774E-AC6E-CA6D84E14E43}" dt="2025-05-09T16:23:16.672" v="517" actId="14100"/>
        <pc:sldMkLst>
          <pc:docMk/>
          <pc:sldMk cId="2951250679" sldId="256"/>
        </pc:sldMkLst>
        <pc:spChg chg="mod">
          <ac:chgData name="Jian Bin Ben Chen" userId="cc70fd5c-bb0a-445d-8d75-c6e668173184" providerId="ADAL" clId="{8E0C1CE6-64D7-774E-AC6E-CA6D84E14E43}" dt="2025-05-09T15:00:07.230" v="102" actId="14100"/>
          <ac:spMkLst>
            <pc:docMk/>
            <pc:sldMk cId="2951250679" sldId="256"/>
            <ac:spMk id="2" creationId="{7460AF26-4870-F371-7E0D-D8CDF0735680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3" creationId="{C79E9051-0204-BEA6-BA8D-35B39DA4F1D5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4" creationId="{F068BB7B-BE88-2A0A-4027-DE3D69A362AA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5" creationId="{0C4282EE-9203-4E8E-C4EE-EAEDD9D3CC42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6" creationId="{05E60B0A-6BE3-73F1-D8CE-EB7BDA7F529B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7" creationId="{66F468FF-BC87-AAFC-1DEC-95967AEA7172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8" creationId="{EBC83977-E6E9-D43A-A7C6-73221088B693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9" creationId="{CCAB6D0C-5D35-07A1-12CE-FA4FF3DC4C86}"/>
          </ac:spMkLst>
        </pc:spChg>
        <pc:spChg chg="del">
          <ac:chgData name="Jian Bin Ben Chen" userId="cc70fd5c-bb0a-445d-8d75-c6e668173184" providerId="ADAL" clId="{8E0C1CE6-64D7-774E-AC6E-CA6D84E14E43}" dt="2025-05-09T15:01:55.377" v="129" actId="478"/>
          <ac:spMkLst>
            <pc:docMk/>
            <pc:sldMk cId="2951250679" sldId="256"/>
            <ac:spMk id="10" creationId="{675E5C50-BA7E-78EC-4AAA-AFCEAA625036}"/>
          </ac:spMkLst>
        </pc:spChg>
        <pc:spChg chg="add mod">
          <ac:chgData name="Jian Bin Ben Chen" userId="cc70fd5c-bb0a-445d-8d75-c6e668173184" providerId="ADAL" clId="{8E0C1CE6-64D7-774E-AC6E-CA6D84E14E43}" dt="2025-05-09T15:53:25.812" v="365" actId="20577"/>
          <ac:spMkLst>
            <pc:docMk/>
            <pc:sldMk cId="2951250679" sldId="256"/>
            <ac:spMk id="23" creationId="{F7075FEE-962E-F7C9-B53A-4685CA4B7E32}"/>
          </ac:spMkLst>
        </pc:spChg>
        <pc:spChg chg="add mod">
          <ac:chgData name="Jian Bin Ben Chen" userId="cc70fd5c-bb0a-445d-8d75-c6e668173184" providerId="ADAL" clId="{8E0C1CE6-64D7-774E-AC6E-CA6D84E14E43}" dt="2025-05-09T16:00:10.870" v="441" actId="1076"/>
          <ac:spMkLst>
            <pc:docMk/>
            <pc:sldMk cId="2951250679" sldId="256"/>
            <ac:spMk id="24" creationId="{4AE8661F-E4F7-5AF1-CFC9-9E78DC207B28}"/>
          </ac:spMkLst>
        </pc:spChg>
        <pc:spChg chg="add mod">
          <ac:chgData name="Jian Bin Ben Chen" userId="cc70fd5c-bb0a-445d-8d75-c6e668173184" providerId="ADAL" clId="{8E0C1CE6-64D7-774E-AC6E-CA6D84E14E43}" dt="2025-05-09T15:57:29.509" v="416" actId="20577"/>
          <ac:spMkLst>
            <pc:docMk/>
            <pc:sldMk cId="2951250679" sldId="256"/>
            <ac:spMk id="25" creationId="{3DD51C97-257A-0C42-1F87-06B20926877E}"/>
          </ac:spMkLst>
        </pc:spChg>
        <pc:spChg chg="add mod">
          <ac:chgData name="Jian Bin Ben Chen" userId="cc70fd5c-bb0a-445d-8d75-c6e668173184" providerId="ADAL" clId="{8E0C1CE6-64D7-774E-AC6E-CA6D84E14E43}" dt="2025-05-09T15:57:45.017" v="424" actId="20577"/>
          <ac:spMkLst>
            <pc:docMk/>
            <pc:sldMk cId="2951250679" sldId="256"/>
            <ac:spMk id="26" creationId="{DA3C0580-C2D1-A0A6-0E2E-99D67BDBD99B}"/>
          </ac:spMkLst>
        </pc:spChg>
        <pc:spChg chg="add mod">
          <ac:chgData name="Jian Bin Ben Chen" userId="cc70fd5c-bb0a-445d-8d75-c6e668173184" providerId="ADAL" clId="{8E0C1CE6-64D7-774E-AC6E-CA6D84E14E43}" dt="2025-05-09T16:07:42.060" v="458" actId="14100"/>
          <ac:spMkLst>
            <pc:docMk/>
            <pc:sldMk cId="2951250679" sldId="256"/>
            <ac:spMk id="29" creationId="{7C30F779-9EDE-F4FF-9A95-49F0DF89BED8}"/>
          </ac:spMkLst>
        </pc:spChg>
        <pc:picChg chg="add del mod">
          <ac:chgData name="Jian Bin Ben Chen" userId="cc70fd5c-bb0a-445d-8d75-c6e668173184" providerId="ADAL" clId="{8E0C1CE6-64D7-774E-AC6E-CA6D84E14E43}" dt="2025-05-09T16:18:19.207" v="486" actId="478"/>
          <ac:picMkLst>
            <pc:docMk/>
            <pc:sldMk cId="2951250679" sldId="256"/>
            <ac:picMk id="14" creationId="{D3B0C850-0BF3-3F63-0755-65F32AAC7605}"/>
          </ac:picMkLst>
        </pc:picChg>
        <pc:picChg chg="add del mod">
          <ac:chgData name="Jian Bin Ben Chen" userId="cc70fd5c-bb0a-445d-8d75-c6e668173184" providerId="ADAL" clId="{8E0C1CE6-64D7-774E-AC6E-CA6D84E14E43}" dt="2025-05-09T16:21:12.648" v="501" actId="478"/>
          <ac:picMkLst>
            <pc:docMk/>
            <pc:sldMk cId="2951250679" sldId="256"/>
            <ac:picMk id="16" creationId="{F74F8497-EBBA-10D6-61AD-F73A06EAF802}"/>
          </ac:picMkLst>
        </pc:picChg>
        <pc:picChg chg="add del mod">
          <ac:chgData name="Jian Bin Ben Chen" userId="cc70fd5c-bb0a-445d-8d75-c6e668173184" providerId="ADAL" clId="{8E0C1CE6-64D7-774E-AC6E-CA6D84E14E43}" dt="2025-05-09T16:20:36.614" v="493" actId="478"/>
          <ac:picMkLst>
            <pc:docMk/>
            <pc:sldMk cId="2951250679" sldId="256"/>
            <ac:picMk id="18" creationId="{2BACE6D2-BD36-C248-22ED-B69596B872CC}"/>
          </ac:picMkLst>
        </pc:picChg>
        <pc:picChg chg="add del mod">
          <ac:chgData name="Jian Bin Ben Chen" userId="cc70fd5c-bb0a-445d-8d75-c6e668173184" providerId="ADAL" clId="{8E0C1CE6-64D7-774E-AC6E-CA6D84E14E43}" dt="2025-05-09T16:23:03.209" v="510" actId="478"/>
          <ac:picMkLst>
            <pc:docMk/>
            <pc:sldMk cId="2951250679" sldId="256"/>
            <ac:picMk id="20" creationId="{771215AE-B8A4-C7D2-2E78-67868D8D775E}"/>
          </ac:picMkLst>
        </pc:picChg>
        <pc:picChg chg="add del mod">
          <ac:chgData name="Jian Bin Ben Chen" userId="cc70fd5c-bb0a-445d-8d75-c6e668173184" providerId="ADAL" clId="{8E0C1CE6-64D7-774E-AC6E-CA6D84E14E43}" dt="2025-05-09T16:14:41.075" v="478" actId="478"/>
          <ac:picMkLst>
            <pc:docMk/>
            <pc:sldMk cId="2951250679" sldId="256"/>
            <ac:picMk id="22" creationId="{EDC54A36-6124-BB8D-4ADE-31058E658D99}"/>
          </ac:picMkLst>
        </pc:picChg>
        <pc:picChg chg="add del mod">
          <ac:chgData name="Jian Bin Ben Chen" userId="cc70fd5c-bb0a-445d-8d75-c6e668173184" providerId="ADAL" clId="{8E0C1CE6-64D7-774E-AC6E-CA6D84E14E43}" dt="2025-05-09T16:12:32.017" v="468" actId="478"/>
          <ac:picMkLst>
            <pc:docMk/>
            <pc:sldMk cId="2951250679" sldId="256"/>
            <ac:picMk id="28" creationId="{B8C37A45-DB1C-4E7A-FA93-EED7BBCF604C}"/>
          </ac:picMkLst>
        </pc:picChg>
        <pc:picChg chg="add del mod">
          <ac:chgData name="Jian Bin Ben Chen" userId="cc70fd5c-bb0a-445d-8d75-c6e668173184" providerId="ADAL" clId="{8E0C1CE6-64D7-774E-AC6E-CA6D84E14E43}" dt="2025-05-09T16:21:03.488" v="498" actId="478"/>
          <ac:picMkLst>
            <pc:docMk/>
            <pc:sldMk cId="2951250679" sldId="256"/>
            <ac:picMk id="31" creationId="{32E2186E-8347-4CDE-252B-038C2C8E649A}"/>
          </ac:picMkLst>
        </pc:picChg>
        <pc:picChg chg="add mod">
          <ac:chgData name="Jian Bin Ben Chen" userId="cc70fd5c-bb0a-445d-8d75-c6e668173184" providerId="ADAL" clId="{8E0C1CE6-64D7-774E-AC6E-CA6D84E14E43}" dt="2025-05-09T16:12:06.071" v="467" actId="962"/>
          <ac:picMkLst>
            <pc:docMk/>
            <pc:sldMk cId="2951250679" sldId="256"/>
            <ac:picMk id="33" creationId="{1EA68C60-7F8B-8E8F-495D-2108381463A0}"/>
          </ac:picMkLst>
        </pc:picChg>
        <pc:picChg chg="add del mod">
          <ac:chgData name="Jian Bin Ben Chen" userId="cc70fd5c-bb0a-445d-8d75-c6e668173184" providerId="ADAL" clId="{8E0C1CE6-64D7-774E-AC6E-CA6D84E14E43}" dt="2025-05-09T16:13:04.537" v="473" actId="478"/>
          <ac:picMkLst>
            <pc:docMk/>
            <pc:sldMk cId="2951250679" sldId="256"/>
            <ac:picMk id="35" creationId="{BDE0C38E-8C2F-502A-A7C0-48AE4395C636}"/>
          </ac:picMkLst>
        </pc:picChg>
        <pc:picChg chg="add mod">
          <ac:chgData name="Jian Bin Ben Chen" userId="cc70fd5c-bb0a-445d-8d75-c6e668173184" providerId="ADAL" clId="{8E0C1CE6-64D7-774E-AC6E-CA6D84E14E43}" dt="2025-05-09T16:13:57.591" v="477" actId="962"/>
          <ac:picMkLst>
            <pc:docMk/>
            <pc:sldMk cId="2951250679" sldId="256"/>
            <ac:picMk id="37" creationId="{AAF0EA91-3716-3B86-73B9-53639B333684}"/>
          </ac:picMkLst>
        </pc:picChg>
        <pc:picChg chg="add mod">
          <ac:chgData name="Jian Bin Ben Chen" userId="cc70fd5c-bb0a-445d-8d75-c6e668173184" providerId="ADAL" clId="{8E0C1CE6-64D7-774E-AC6E-CA6D84E14E43}" dt="2025-05-09T16:14:55.362" v="484" actId="962"/>
          <ac:picMkLst>
            <pc:docMk/>
            <pc:sldMk cId="2951250679" sldId="256"/>
            <ac:picMk id="39" creationId="{5173B8E3-68B4-6D2E-90F2-4E4CCE2128C5}"/>
          </ac:picMkLst>
        </pc:picChg>
        <pc:picChg chg="add mod">
          <ac:chgData name="Jian Bin Ben Chen" userId="cc70fd5c-bb0a-445d-8d75-c6e668173184" providerId="ADAL" clId="{8E0C1CE6-64D7-774E-AC6E-CA6D84E14E43}" dt="2025-05-09T16:18:46.406" v="492" actId="692"/>
          <ac:picMkLst>
            <pc:docMk/>
            <pc:sldMk cId="2951250679" sldId="256"/>
            <ac:picMk id="41" creationId="{A5E9D9A7-8F45-DE72-39CA-BA136D1CCAAD}"/>
          </ac:picMkLst>
        </pc:picChg>
        <pc:picChg chg="add mod">
          <ac:chgData name="Jian Bin Ben Chen" userId="cc70fd5c-bb0a-445d-8d75-c6e668173184" providerId="ADAL" clId="{8E0C1CE6-64D7-774E-AC6E-CA6D84E14E43}" dt="2025-05-09T16:20:47.131" v="496" actId="27614"/>
          <ac:picMkLst>
            <pc:docMk/>
            <pc:sldMk cId="2951250679" sldId="256"/>
            <ac:picMk id="43" creationId="{9781DA7A-A532-2DF6-3631-8A8FA9CA87CA}"/>
          </ac:picMkLst>
        </pc:picChg>
        <pc:picChg chg="add mod">
          <ac:chgData name="Jian Bin Ben Chen" userId="cc70fd5c-bb0a-445d-8d75-c6e668173184" providerId="ADAL" clId="{8E0C1CE6-64D7-774E-AC6E-CA6D84E14E43}" dt="2025-05-09T16:21:13.737" v="502" actId="27614"/>
          <ac:picMkLst>
            <pc:docMk/>
            <pc:sldMk cId="2951250679" sldId="256"/>
            <ac:picMk id="45" creationId="{FA967C2C-6954-0B61-7B70-CAE97E550FFA}"/>
          </ac:picMkLst>
        </pc:picChg>
        <pc:picChg chg="add mod">
          <ac:chgData name="Jian Bin Ben Chen" userId="cc70fd5c-bb0a-445d-8d75-c6e668173184" providerId="ADAL" clId="{8E0C1CE6-64D7-774E-AC6E-CA6D84E14E43}" dt="2025-05-09T16:21:58.298" v="509" actId="1076"/>
          <ac:picMkLst>
            <pc:docMk/>
            <pc:sldMk cId="2951250679" sldId="256"/>
            <ac:picMk id="47" creationId="{38EB142E-C910-ADB5-B60D-EE04B08A6B29}"/>
          </ac:picMkLst>
        </pc:picChg>
        <pc:picChg chg="add mod">
          <ac:chgData name="Jian Bin Ben Chen" userId="cc70fd5c-bb0a-445d-8d75-c6e668173184" providerId="ADAL" clId="{8E0C1CE6-64D7-774E-AC6E-CA6D84E14E43}" dt="2025-05-09T16:23:16.672" v="517" actId="14100"/>
          <ac:picMkLst>
            <pc:docMk/>
            <pc:sldMk cId="2951250679" sldId="256"/>
            <ac:picMk id="49" creationId="{D95E9E5C-D371-3261-29CE-4658CFADBB30}"/>
          </ac:picMkLst>
        </pc:picChg>
      </pc:sldChg>
      <pc:sldChg chg="addSp delSp modSp new mod modClrScheme chgLayout">
        <pc:chgData name="Jian Bin Ben Chen" userId="cc70fd5c-bb0a-445d-8d75-c6e668173184" providerId="ADAL" clId="{8E0C1CE6-64D7-774E-AC6E-CA6D84E14E43}" dt="2025-05-09T15:45:47.808" v="175" actId="700"/>
        <pc:sldMkLst>
          <pc:docMk/>
          <pc:sldMk cId="393380572" sldId="257"/>
        </pc:sldMkLst>
        <pc:spChg chg="del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2" creationId="{26707BB2-9090-FB10-DF68-796F87F689C8}"/>
          </ac:spMkLst>
        </pc:spChg>
        <pc:spChg chg="del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3" creationId="{7B865368-D9B6-36DA-FEDA-27A826AABA29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4" creationId="{45657D81-8CCC-4972-635E-1249E2D2B450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5" creationId="{8BC0008E-B400-A433-B9D6-8947666AED5F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6" creationId="{ED0752E4-5E45-2150-8B8A-E18BE09DBD28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7" creationId="{5251C0A6-0665-9366-AB3E-99D577DF570A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8" creationId="{5C9CDD68-1E20-6FD3-D4DA-D048FF5E2641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9" creationId="{E0521C5D-9D05-586D-AB96-3B8B4C5FF716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10" creationId="{9838E594-C009-2BBA-6DB3-D55FB76825B0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11" creationId="{280F90EA-AB71-C4B6-ED69-C35DF3CB6FC6}"/>
          </ac:spMkLst>
        </pc:spChg>
        <pc:spChg chg="add mod ord">
          <ac:chgData name="Jian Bin Ben Chen" userId="cc70fd5c-bb0a-445d-8d75-c6e668173184" providerId="ADAL" clId="{8E0C1CE6-64D7-774E-AC6E-CA6D84E14E43}" dt="2025-05-09T15:45:47.808" v="175" actId="700"/>
          <ac:spMkLst>
            <pc:docMk/>
            <pc:sldMk cId="393380572" sldId="257"/>
            <ac:spMk id="12" creationId="{569B3D42-BC98-D4FF-4577-90C6BA99A469}"/>
          </ac:spMkLst>
        </pc:spChg>
      </pc:sldChg>
      <pc:sldChg chg="addSp delSp modSp new del mod modClrScheme chgLayout">
        <pc:chgData name="Jian Bin Ben Chen" userId="cc70fd5c-bb0a-445d-8d75-c6e668173184" providerId="ADAL" clId="{8E0C1CE6-64D7-774E-AC6E-CA6D84E14E43}" dt="2025-05-09T15:01:59.486" v="130" actId="2696"/>
        <pc:sldMkLst>
          <pc:docMk/>
          <pc:sldMk cId="3844837822" sldId="257"/>
        </pc:sldMkLst>
        <pc:spChg chg="del mod ord">
          <ac:chgData name="Jian Bin Ben Chen" userId="cc70fd5c-bb0a-445d-8d75-c6e668173184" providerId="ADAL" clId="{8E0C1CE6-64D7-774E-AC6E-CA6D84E14E43}" dt="2025-05-09T15:00:38.261" v="104" actId="700"/>
          <ac:spMkLst>
            <pc:docMk/>
            <pc:sldMk cId="3844837822" sldId="257"/>
            <ac:spMk id="2" creationId="{36A3E9B9-FD29-9AD2-B909-6F0441C7BACE}"/>
          </ac:spMkLst>
        </pc:spChg>
        <pc:spChg chg="del">
          <ac:chgData name="Jian Bin Ben Chen" userId="cc70fd5c-bb0a-445d-8d75-c6e668173184" providerId="ADAL" clId="{8E0C1CE6-64D7-774E-AC6E-CA6D84E14E43}" dt="2025-05-09T15:00:38.261" v="104" actId="700"/>
          <ac:spMkLst>
            <pc:docMk/>
            <pc:sldMk cId="3844837822" sldId="257"/>
            <ac:spMk id="3" creationId="{B7EEEB0E-CD22-DE7B-D9C7-446CCF4D2778}"/>
          </ac:spMkLst>
        </pc:spChg>
        <pc:spChg chg="add mod ord">
          <ac:chgData name="Jian Bin Ben Chen" userId="cc70fd5c-bb0a-445d-8d75-c6e668173184" providerId="ADAL" clId="{8E0C1CE6-64D7-774E-AC6E-CA6D84E14E43}" dt="2025-05-09T15:01:42.605" v="128" actId="20577"/>
          <ac:spMkLst>
            <pc:docMk/>
            <pc:sldMk cId="3844837822" sldId="257"/>
            <ac:spMk id="4" creationId="{A1537E7C-5A45-49EA-A6A8-412125FFCF72}"/>
          </ac:spMkLst>
        </pc:spChg>
      </pc:sldChg>
      <pc:sldMasterChg chg="addSp delSp modSp mod modSldLayout">
        <pc:chgData name="Jian Bin Ben Chen" userId="cc70fd5c-bb0a-445d-8d75-c6e668173184" providerId="ADAL" clId="{8E0C1CE6-64D7-774E-AC6E-CA6D84E14E43}" dt="2025-05-09T14:53:00.093" v="46" actId="255"/>
        <pc:sldMasterMkLst>
          <pc:docMk/>
          <pc:sldMasterMk cId="3695811418" sldId="2147483660"/>
        </pc:sldMasterMkLst>
        <pc:spChg chg="add del mod">
          <ac:chgData name="Jian Bin Ben Chen" userId="cc70fd5c-bb0a-445d-8d75-c6e668173184" providerId="ADAL" clId="{8E0C1CE6-64D7-774E-AC6E-CA6D84E14E43}" dt="2025-05-09T14:00:38.606" v="37"/>
          <ac:spMkLst>
            <pc:docMk/>
            <pc:sldMasterMk cId="3695811418" sldId="2147483660"/>
            <ac:spMk id="3" creationId="{B4AB02DD-E06A-1825-3BA4-E653D2E65006}"/>
          </ac:spMkLst>
        </pc:spChg>
        <pc:spChg chg="add del mod">
          <ac:chgData name="Jian Bin Ben Chen" userId="cc70fd5c-bb0a-445d-8d75-c6e668173184" providerId="ADAL" clId="{8E0C1CE6-64D7-774E-AC6E-CA6D84E14E43}" dt="2025-05-09T14:53:00.093" v="46" actId="255"/>
          <ac:spMkLst>
            <pc:docMk/>
            <pc:sldMasterMk cId="3695811418" sldId="2147483660"/>
            <ac:spMk id="8" creationId="{D2C14CBF-A43E-1F2D-A286-8704B559F431}"/>
          </ac:spMkLst>
        </pc:spChg>
        <pc:spChg chg="mod">
          <ac:chgData name="Jian Bin Ben Chen" userId="cc70fd5c-bb0a-445d-8d75-c6e668173184" providerId="ADAL" clId="{8E0C1CE6-64D7-774E-AC6E-CA6D84E14E43}" dt="2025-05-09T13:58:30.734" v="12" actId="14100"/>
          <ac:spMkLst>
            <pc:docMk/>
            <pc:sldMasterMk cId="3695811418" sldId="2147483660"/>
            <ac:spMk id="10" creationId="{0F30B14C-75EB-EB17-29E7-4C07B7559ABC}"/>
          </ac:spMkLst>
        </pc:spChg>
        <pc:picChg chg="mod">
          <ac:chgData name="Jian Bin Ben Chen" userId="cc70fd5c-bb0a-445d-8d75-c6e668173184" providerId="ADAL" clId="{8E0C1CE6-64D7-774E-AC6E-CA6D84E14E43}" dt="2025-05-09T14:51:26.652" v="40" actId="1076"/>
          <ac:picMkLst>
            <pc:docMk/>
            <pc:sldMasterMk cId="3695811418" sldId="2147483660"/>
            <ac:picMk id="11" creationId="{BF171B75-7852-454B-DE9B-05C88931B384}"/>
          </ac:picMkLst>
        </pc:picChg>
        <pc:cxnChg chg="mod">
          <ac:chgData name="Jian Bin Ben Chen" userId="cc70fd5c-bb0a-445d-8d75-c6e668173184" providerId="ADAL" clId="{8E0C1CE6-64D7-774E-AC6E-CA6D84E14E43}" dt="2025-05-09T13:59:29.814" v="33" actId="14100"/>
          <ac:cxnSpMkLst>
            <pc:docMk/>
            <pc:sldMasterMk cId="3695811418" sldId="2147483660"/>
            <ac:cxnSpMk id="20" creationId="{57BA3103-2969-29C6-4044-BAD9AEAACE40}"/>
          </ac:cxnSpMkLst>
        </pc:cxnChg>
        <pc:sldLayoutChg chg="modSp">
          <pc:chgData name="Jian Bin Ben Chen" userId="cc70fd5c-bb0a-445d-8d75-c6e668173184" providerId="ADAL" clId="{8E0C1CE6-64D7-774E-AC6E-CA6D84E14E43}" dt="2025-05-09T14:00:39.437" v="38"/>
          <pc:sldLayoutMkLst>
            <pc:docMk/>
            <pc:sldMasterMk cId="3695811418" sldId="2147483660"/>
            <pc:sldLayoutMk cId="995533850" sldId="2147483664"/>
          </pc:sldLayoutMkLst>
          <pc:spChg chg="mod">
            <ac:chgData name="Jian Bin Ben Chen" userId="cc70fd5c-bb0a-445d-8d75-c6e668173184" providerId="ADAL" clId="{8E0C1CE6-64D7-774E-AC6E-CA6D84E14E43}" dt="2025-05-09T14:00:39.437" v="38"/>
            <ac:spMkLst>
              <pc:docMk/>
              <pc:sldMasterMk cId="3695811418" sldId="2147483660"/>
              <pc:sldLayoutMk cId="995533850" sldId="2147483664"/>
              <ac:spMk id="16" creationId="{815DFA19-E145-989A-C26E-5AB6716C3E76}"/>
            </ac:spMkLst>
          </pc:spChg>
        </pc:sldLayoutChg>
        <pc:sldLayoutChg chg="modSp">
          <pc:chgData name="Jian Bin Ben Chen" userId="cc70fd5c-bb0a-445d-8d75-c6e668173184" providerId="ADAL" clId="{8E0C1CE6-64D7-774E-AC6E-CA6D84E14E43}" dt="2025-05-09T14:00:39.437" v="38"/>
          <pc:sldLayoutMkLst>
            <pc:docMk/>
            <pc:sldMasterMk cId="3695811418" sldId="2147483660"/>
            <pc:sldLayoutMk cId="857904199" sldId="2147483668"/>
          </pc:sldLayoutMkLst>
          <pc:spChg chg="mod">
            <ac:chgData name="Jian Bin Ben Chen" userId="cc70fd5c-bb0a-445d-8d75-c6e668173184" providerId="ADAL" clId="{8E0C1CE6-64D7-774E-AC6E-CA6D84E14E43}" dt="2025-05-09T14:00:39.437" v="38"/>
            <ac:spMkLst>
              <pc:docMk/>
              <pc:sldMasterMk cId="3695811418" sldId="2147483660"/>
              <pc:sldLayoutMk cId="857904199" sldId="2147483668"/>
              <ac:spMk id="2" creationId="{DB27065F-F9C8-5DAA-5267-8A648F4A135D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2" y="11714833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16" name="Tittel 15">
            <a:extLst>
              <a:ext uri="{FF2B5EF4-FFF2-40B4-BE49-F238E27FC236}">
                <a16:creationId xmlns:a16="http://schemas.microsoft.com/office/drawing/2014/main" id="{815DFA19-E145-989A-C26E-5AB6716C3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Poster Title</a:t>
            </a:r>
            <a:br>
              <a:rPr lang="en-GB" noProof="0" dirty="0"/>
            </a:br>
            <a:r>
              <a:rPr lang="en-GB" sz="5400" noProof="0" dirty="0"/>
              <a:t>Author 1, Author 2</a:t>
            </a:r>
            <a:br>
              <a:rPr lang="en-GB" sz="5400" noProof="0" dirty="0"/>
            </a:br>
            <a:r>
              <a:rPr lang="en-GB" sz="5400" noProof="0" dirty="0"/>
              <a:t>Affiliations</a:t>
            </a:r>
            <a:endParaRPr lang="en-GB" noProof="0" dirty="0"/>
          </a:p>
        </p:txBody>
      </p:sp>
      <p:sp>
        <p:nvSpPr>
          <p:cNvPr id="23" name="Plassholder for dato 22">
            <a:extLst>
              <a:ext uri="{FF2B5EF4-FFF2-40B4-BE49-F238E27FC236}">
                <a16:creationId xmlns:a16="http://schemas.microsoft.com/office/drawing/2014/main" id="{DF457847-8B6B-7E24-1C01-2EECB98BEC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24" name="Plassholder for bunntekst 23">
            <a:extLst>
              <a:ext uri="{FF2B5EF4-FFF2-40B4-BE49-F238E27FC236}">
                <a16:creationId xmlns:a16="http://schemas.microsoft.com/office/drawing/2014/main" id="{E854728B-1572-1135-3DA8-AA59D2726DC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GB" dirty="0"/>
              <a:t>Conference</a:t>
            </a:r>
          </a:p>
        </p:txBody>
      </p:sp>
      <p:sp>
        <p:nvSpPr>
          <p:cNvPr id="35" name="Plassholder for tekst 34">
            <a:extLst>
              <a:ext uri="{FF2B5EF4-FFF2-40B4-BE49-F238E27FC236}">
                <a16:creationId xmlns:a16="http://schemas.microsoft.com/office/drawing/2014/main" id="{9C138045-10EE-A7EA-EAF4-699559313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3521" y="10556171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88B03AE-2CB6-0247-D911-5A30FB5B862C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398672" y="20147680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6" name="Plassholder for tekst 34">
            <a:extLst>
              <a:ext uri="{FF2B5EF4-FFF2-40B4-BE49-F238E27FC236}">
                <a16:creationId xmlns:a16="http://schemas.microsoft.com/office/drawing/2014/main" id="{C2ED700B-94A8-FC9E-F903-5AAC605CF0E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521" y="18989018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00434F-602C-6699-F894-83088679834D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12986455" y="11714833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8" name="Plassholder for tekst 34">
            <a:extLst>
              <a:ext uri="{FF2B5EF4-FFF2-40B4-BE49-F238E27FC236}">
                <a16:creationId xmlns:a16="http://schemas.microsoft.com/office/drawing/2014/main" id="{755F8A91-C42F-AE62-C41A-708F1F10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21304" y="10556171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60CF4EE9-F150-D3A2-B875-81990884FAD5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12986455" y="20147680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50" name="Plassholder for tekst 34">
            <a:extLst>
              <a:ext uri="{FF2B5EF4-FFF2-40B4-BE49-F238E27FC236}">
                <a16:creationId xmlns:a16="http://schemas.microsoft.com/office/drawing/2014/main" id="{D0CA0614-AB98-4012-D6E2-50D041DC760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21304" y="18989018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3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38" userDrawn="1">
          <p15:clr>
            <a:srgbClr val="FBAE40"/>
          </p15:clr>
        </p15:guide>
        <p15:guide id="2" pos="79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  <a:prstGeom prst="rect">
            <a:avLst/>
          </a:prstGeom>
        </p:spPr>
        <p:txBody>
          <a:bodyPr anchor="b"/>
          <a:lstStyle>
            <a:lvl1pPr algn="ctr">
              <a:defRPr sz="1653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/>
          <a:lstStyle/>
          <a:p>
            <a:fld id="{DAFE4DBF-4297-3B43-8ADD-5276B5A81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5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39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/>
          <a:lstStyle/>
          <a:p>
            <a:fld id="{DAFE4DBF-4297-3B43-8ADD-5276B5A81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27065F-F9C8-5DAA-5267-8A648F4A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0F8D901-781F-37EF-1CAB-33D9836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B6A8DB6-4E65-72AB-B57F-097872A3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2BB0CD04-6585-CB8C-517C-71509D67519A}"/>
              </a:ext>
            </a:extLst>
          </p:cNvPr>
          <p:cNvSpPr/>
          <p:nvPr userDrawn="1"/>
        </p:nvSpPr>
        <p:spPr>
          <a:xfrm>
            <a:off x="0" y="34920000"/>
            <a:ext cx="25200000" cy="10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F30B14C-75EB-EB17-29E7-4C07B7559ABC}"/>
              </a:ext>
            </a:extLst>
          </p:cNvPr>
          <p:cNvSpPr/>
          <p:nvPr userDrawn="1"/>
        </p:nvSpPr>
        <p:spPr>
          <a:xfrm>
            <a:off x="0" y="0"/>
            <a:ext cx="25200000" cy="3154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4951392"/>
            <a:ext cx="5669994" cy="10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bg1"/>
                </a:solidFill>
              </a:defRPr>
            </a:lvl1pPr>
          </a:lstStyle>
          <a:p>
            <a:fld id="{F0AE4A00-D84D-DC47-B7FC-B3DDBB8AE0EB}" type="datetimeFigureOut">
              <a:rPr lang="en-GB" smtClean="0"/>
              <a:pPr/>
              <a:t>15/05/2025</a:t>
            </a:fld>
            <a:endParaRPr lang="en-GB" dirty="0"/>
          </a:p>
        </p:txBody>
      </p:sp>
      <p:sp>
        <p:nvSpPr>
          <p:cNvPr id="8" name="Plassholder for tittel 7">
            <a:extLst>
              <a:ext uri="{FF2B5EF4-FFF2-40B4-BE49-F238E27FC236}">
                <a16:creationId xmlns:a16="http://schemas.microsoft.com/office/drawing/2014/main" id="{D2C14CBF-A43E-1F2D-A286-8704B559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852896" cy="3154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Poster Title</a:t>
            </a:r>
            <a:br>
              <a:rPr lang="en-GB" noProof="0" dirty="0"/>
            </a:br>
            <a:r>
              <a:rPr lang="en-GB" sz="5400" noProof="0" dirty="0"/>
              <a:t>Author 1, Author 2</a:t>
            </a:r>
            <a:br>
              <a:rPr lang="en-GB" sz="5400" noProof="0" dirty="0"/>
            </a:br>
            <a:r>
              <a:rPr lang="en-GB" sz="5400" noProof="0" dirty="0"/>
              <a:t>Affiliations</a:t>
            </a:r>
            <a:endParaRPr lang="en-GB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7BBD91E8-45BC-B68C-4982-10CFABA5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075" y="34951035"/>
            <a:ext cx="8505825" cy="10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BF171B75-7852-454B-DE9B-05C88931B3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083884" y="-1234782"/>
            <a:ext cx="9896045" cy="5741459"/>
          </a:xfrm>
          <a:prstGeom prst="rect">
            <a:avLst/>
          </a:prstGeom>
        </p:spPr>
      </p:pic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0A36CC98-E0A6-2A96-151F-F5DCE092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21126206"/>
            <a:ext cx="21736050" cy="1129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GB" dirty="0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8699B4A9-C3EA-23A8-626A-AE009B2E556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34717" y="34098180"/>
            <a:ext cx="1803400" cy="1803400"/>
          </a:xfrm>
          <a:prstGeom prst="rect">
            <a:avLst/>
          </a:prstGeom>
        </p:spPr>
      </p:pic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57BA3103-2969-29C6-4044-BAD9AEAACE40}"/>
              </a:ext>
            </a:extLst>
          </p:cNvPr>
          <p:cNvCxnSpPr>
            <a:cxnSpLocks/>
          </p:cNvCxnSpPr>
          <p:nvPr userDrawn="1"/>
        </p:nvCxnSpPr>
        <p:spPr>
          <a:xfrm>
            <a:off x="17459944" y="360000"/>
            <a:ext cx="0" cy="2520000"/>
          </a:xfrm>
          <a:prstGeom prst="line">
            <a:avLst/>
          </a:prstGeom>
          <a:ln w="190500">
            <a:solidFill>
              <a:srgbClr val="C00000"/>
            </a:solidFill>
          </a:ln>
          <a:effectLst>
            <a:softEdge rad="37612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6" r:id="rId3"/>
    <p:sldLayoutId id="2147483668" r:id="rId4"/>
  </p:sldLayoutIdLst>
  <p:txStyles>
    <p:titleStyle>
      <a:lvl1pPr algn="r" defTabSz="2519995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38" userDrawn="1">
          <p15:clr>
            <a:srgbClr val="F26B43"/>
          </p15:clr>
        </p15:guide>
        <p15:guide id="2" pos="79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BC0008E-B400-A433-B9D6-8947666AE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45657D81-8CCC-4972-635E-1249E2D2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852896" cy="328198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ED0752E4-5E45-2150-8B8A-E18BE09DBD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5251C0A6-0665-9366-AB3E-99D577DF570A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5C9CDD68-1E20-6FD3-D4DA-D048FF5E26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E0521C5D-9D05-586D-AB96-3B8B4C5FF716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9838E594-C009-2BBA-6DB3-D55FB76825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280F90EA-AB71-C4B6-ED69-C35DF3CB6FC6}"/>
              </a:ext>
            </a:extLst>
          </p:cNvPr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569B3D42-BC98-D4FF-4577-90C6BA99A46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48E829-5D45-F532-B34E-A7D90AE7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21" y="29116421"/>
            <a:ext cx="7772400" cy="27506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338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O Poster template 1" id="{2235C13F-D720-454C-984D-6A9EE2133C0E}" vid="{1BDB63B4-9BBD-6C4C-820F-7D662736EC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Jian Bin Ben Chen</dc:creator>
  <cp:lastModifiedBy>Daniel Kalvik</cp:lastModifiedBy>
  <cp:revision>5</cp:revision>
  <dcterms:created xsi:type="dcterms:W3CDTF">2023-09-10T20:17:51Z</dcterms:created>
  <dcterms:modified xsi:type="dcterms:W3CDTF">2025-05-16T06:33:55Z</dcterms:modified>
</cp:coreProperties>
</file>