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2"/>
  </p:normalViewPr>
  <p:slideViewPr>
    <p:cSldViewPr snapToGrid="0">
      <p:cViewPr varScale="1">
        <p:scale>
          <a:sx n="57" d="100"/>
          <a:sy n="57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"/>
          <p:cNvSpPr txBox="1">
            <a:spLocks noGrp="1"/>
          </p:cNvSpPr>
          <p:nvPr>
            <p:ph type="body" sz="quarter" idx="21"/>
          </p:nvPr>
        </p:nvSpPr>
        <p:spPr>
          <a:xfrm>
            <a:off x="2126871" y="10322667"/>
            <a:ext cx="9272821" cy="84555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49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Name</a:t>
            </a:r>
          </a:p>
        </p:txBody>
      </p:sp>
      <p:sp>
        <p:nvSpPr>
          <p:cNvPr id="20" name="Date"/>
          <p:cNvSpPr txBox="1">
            <a:spLocks noGrp="1"/>
          </p:cNvSpPr>
          <p:nvPr>
            <p:ph type="body" sz="quarter" idx="22"/>
          </p:nvPr>
        </p:nvSpPr>
        <p:spPr>
          <a:xfrm>
            <a:off x="758586" y="12398953"/>
            <a:ext cx="11225306" cy="6098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D5D5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Date</a:t>
            </a:r>
          </a:p>
        </p:txBody>
      </p:sp>
      <p:sp>
        <p:nvSpPr>
          <p:cNvPr id="21" name="Title"/>
          <p:cNvSpPr txBox="1">
            <a:spLocks noGrp="1"/>
          </p:cNvSpPr>
          <p:nvPr>
            <p:ph type="body" sz="quarter" idx="23"/>
          </p:nvPr>
        </p:nvSpPr>
        <p:spPr>
          <a:xfrm>
            <a:off x="758586" y="4557600"/>
            <a:ext cx="11225306" cy="3144720"/>
          </a:xfrm>
          <a:prstGeom prst="rect">
            <a:avLst/>
          </a:prstGeom>
        </p:spPr>
        <p:txBody>
          <a:bodyPr anchor="b"/>
          <a:lstStyle>
            <a:lvl1pPr defTabSz="2438338">
              <a:defRPr sz="10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ubtitle"/>
          <p:cNvSpPr txBox="1">
            <a:spLocks noGrp="1"/>
          </p:cNvSpPr>
          <p:nvPr>
            <p:ph type="body" sz="quarter" idx="24"/>
          </p:nvPr>
        </p:nvSpPr>
        <p:spPr>
          <a:xfrm>
            <a:off x="771286" y="7840005"/>
            <a:ext cx="11225306" cy="7960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7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Subtitle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Page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63910" y="12628353"/>
            <a:ext cx="648184" cy="360822"/>
          </a:xfrm>
          <a:prstGeom prst="rect">
            <a:avLst/>
          </a:prstGeom>
        </p:spPr>
        <p:txBody>
          <a:bodyPr wrap="square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2" name="03_UiO_naventrekk_ENG_pos.png" descr="03_UiO_naventrekk_ENG_p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Date  |  Name  |  Event </a:t>
            </a:r>
          </a:p>
        </p:txBody>
      </p:sp>
      <p:sp>
        <p:nvSpPr>
          <p:cNvPr id="34" name="Heading"/>
          <p:cNvSpPr txBox="1">
            <a:spLocks noGrp="1"/>
          </p:cNvSpPr>
          <p:nvPr>
            <p:ph type="body" sz="quarter" idx="21"/>
          </p:nvPr>
        </p:nvSpPr>
        <p:spPr>
          <a:xfrm>
            <a:off x="758585" y="763642"/>
            <a:ext cx="14533209" cy="1083233"/>
          </a:xfrm>
          <a:prstGeom prst="rect">
            <a:avLst/>
          </a:prstGeom>
        </p:spPr>
        <p:txBody>
          <a:bodyPr/>
          <a:lstStyle>
            <a:lvl1pPr defTabSz="2438338">
              <a:defRPr sz="6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Heading</a:t>
            </a:r>
          </a:p>
        </p:txBody>
      </p:sp>
      <p:sp>
        <p:nvSpPr>
          <p:cNvPr id="35" name="Subheading"/>
          <p:cNvSpPr txBox="1">
            <a:spLocks noGrp="1"/>
          </p:cNvSpPr>
          <p:nvPr>
            <p:ph type="body" sz="quarter" idx="22"/>
          </p:nvPr>
        </p:nvSpPr>
        <p:spPr>
          <a:xfrm>
            <a:off x="758586" y="2071462"/>
            <a:ext cx="11225305" cy="60985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Subheading</a:t>
            </a:r>
          </a:p>
        </p:txBody>
      </p:sp>
      <p:sp>
        <p:nvSpPr>
          <p:cNvPr id="36" name="Lorem ipsum dolor sit amet, consectetur adipiscing elit, sed do eiusmod tempor incididunt ut labore et dolore magna aliqua. Diam vulputate ut pharetra sit amet aliquam id diam.…"/>
          <p:cNvSpPr txBox="1">
            <a:spLocks noGrp="1"/>
          </p:cNvSpPr>
          <p:nvPr>
            <p:ph type="body" sz="half" idx="23"/>
          </p:nvPr>
        </p:nvSpPr>
        <p:spPr>
          <a:xfrm>
            <a:off x="758585" y="3167279"/>
            <a:ext cx="13144601" cy="8616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sp>
        <p:nvSpPr>
          <p:cNvPr id="37" name="Image"/>
          <p:cNvSpPr>
            <a:spLocks noGrp="1"/>
          </p:cNvSpPr>
          <p:nvPr>
            <p:ph type="pic" idx="24"/>
          </p:nvPr>
        </p:nvSpPr>
        <p:spPr>
          <a:xfrm>
            <a:off x="14655937" y="1795883"/>
            <a:ext cx="16827399" cy="9833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" name="Caption"/>
          <p:cNvSpPr>
            <a:spLocks noGrp="1"/>
          </p:cNvSpPr>
          <p:nvPr>
            <p:ph type="body" sz="quarter" idx="25"/>
          </p:nvPr>
        </p:nvSpPr>
        <p:spPr>
          <a:xfrm>
            <a:off x="14655938" y="11730993"/>
            <a:ext cx="8266113" cy="461366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algn="ctr" defTabSz="2438338">
              <a:defRPr sz="2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Caption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cknowledgement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/>
          <a:srcRect l="9181" r="696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6000" b="1">
                <a:solidFill>
                  <a:srgbClr val="FFFFFF"/>
                </a:solidFill>
              </a:defRPr>
            </a:lvl1pPr>
          </a:lstStyle>
          <a:p>
            <a:r>
              <a:t>Acknowledgements</a:t>
            </a:r>
          </a:p>
        </p:txBody>
      </p:sp>
      <p:pic>
        <p:nvPicPr>
          <p:cNvPr id="47" name="02_UiO_naventrekk_ENG_neg.png" descr="02_UiO_naventrekk_ENG_ne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PARTA team members:…"/>
          <p:cNvSpPr txBox="1">
            <a:spLocks noGrp="1"/>
          </p:cNvSpPr>
          <p:nvPr>
            <p:ph type="body" sz="quarter" idx="21"/>
          </p:nvPr>
        </p:nvSpPr>
        <p:spPr>
          <a:xfrm>
            <a:off x="733186" y="7117924"/>
            <a:ext cx="11225306" cy="31353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SPARTA team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 (PI), Pierre Drobniak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</p:txBody>
      </p:sp>
      <p:grpSp>
        <p:nvGrpSpPr>
          <p:cNvPr id="52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49" name="Logo_black.jpeg" descr="Logo_black.jpeg"/>
            <p:cNvPicPr>
              <a:picLocks noChangeAspect="1"/>
            </p:cNvPicPr>
            <p:nvPr/>
          </p:nvPicPr>
          <p:blipFill>
            <a:blip r:embed="rId4"/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0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z="2300" spc="-4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4200" spc="-84"/>
                <a:t>SPARTA</a:t>
              </a:r>
              <a:endParaRPr sz="4300" spc="-85"/>
            </a:p>
            <a:p>
              <a:pPr algn="l">
                <a:lnSpc>
                  <a:spcPct val="90000"/>
                </a:lnSpc>
                <a:defRPr sz="2700" spc="-53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51" name="pngwing.com.png" descr="pngwing.co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1080817.jpeg" descr="P1080817.jpeg"/>
          <p:cNvPicPr>
            <a:picLocks noChangeAspect="1"/>
          </p:cNvPicPr>
          <p:nvPr/>
        </p:nvPicPr>
        <p:blipFill>
          <a:blip r:embed="rId5"/>
          <a:srcRect l="25373" t="11405" r="25767" b="12687"/>
          <a:stretch>
            <a:fillRect/>
          </a:stretch>
        </p:blipFill>
        <p:spPr>
          <a:xfrm rot="21600000">
            <a:off x="12382434" y="-295991"/>
            <a:ext cx="12102303" cy="1411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03_UiO_naventrekk_ENG_pos.png" descr="03_UiO_naventrekk_ENG_pos.png"/>
          <p:cNvPicPr>
            <a:picLocks noChangeAspect="1"/>
          </p:cNvPicPr>
          <p:nvPr/>
        </p:nvPicPr>
        <p:blipFill>
          <a:blip r:embed="rId6">
            <a:alphaModFix amt="10130"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03_UiO_segl_pos.png" descr="03_UiO_segl_pos.png"/>
          <p:cNvPicPr>
            <a:picLocks noChangeAspect="1"/>
          </p:cNvPicPr>
          <p:nvPr/>
        </p:nvPicPr>
        <p:blipFill>
          <a:blip r:embed="rId7">
            <a:alphaModFix amt="20069"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r>
              <a:t>Department of Physics, University of Oslo</a:t>
            </a:r>
          </a:p>
        </p:txBody>
      </p:sp>
      <p:grpSp>
        <p:nvGrpSpPr>
          <p:cNvPr id="9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6" name="Logo_black.jpeg" descr="Logo_black.jpeg"/>
            <p:cNvPicPr>
              <a:picLocks noChangeAspect="1"/>
            </p:cNvPicPr>
            <p:nvPr/>
          </p:nvPicPr>
          <p:blipFill>
            <a:blip r:embed="rId8"/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7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z="2300" spc="-4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4200" spc="-84"/>
                <a:t>SPARTA</a:t>
              </a:r>
              <a:endParaRPr sz="4300" spc="-85"/>
            </a:p>
            <a:p>
              <a:pPr algn="l">
                <a:lnSpc>
                  <a:spcPct val="90000"/>
                </a:lnSpc>
                <a:defRPr sz="2700" spc="-53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8" name="pngwing.com.png" descr="pngwing.co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58586" y="6850282"/>
            <a:ext cx="11225306" cy="22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371239" y="3655189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59557" y="13144331"/>
            <a:ext cx="326195" cy="3112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defRPr sz="15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1080817.jpeg" descr="P1080817.jpeg"/>
          <p:cNvPicPr>
            <a:picLocks noChangeAspect="1"/>
          </p:cNvPicPr>
          <p:nvPr/>
        </p:nvPicPr>
        <p:blipFill>
          <a:blip r:embed="rId2"/>
          <a:srcRect l="25373" t="11405" r="25767" b="12687"/>
          <a:stretch>
            <a:fillRect/>
          </a:stretch>
        </p:blipFill>
        <p:spPr>
          <a:xfrm rot="21600000">
            <a:off x="12382434" y="-295991"/>
            <a:ext cx="12102303" cy="1411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03_UiO_naventrekk_ENG_pos.png" descr="03_UiO_naventrekk_ENG_pos.png"/>
          <p:cNvPicPr>
            <a:picLocks noChangeAspect="1"/>
          </p:cNvPicPr>
          <p:nvPr/>
        </p:nvPicPr>
        <p:blipFill>
          <a:blip r:embed="rId3">
            <a:alphaModFix amt="10130"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03_UiO_segl_pos.png" descr="03_UiO_segl_pos.png"/>
          <p:cNvPicPr>
            <a:picLocks noChangeAspect="1"/>
          </p:cNvPicPr>
          <p:nvPr/>
        </p:nvPicPr>
        <p:blipFill>
          <a:blip r:embed="rId4">
            <a:alphaModFix amt="20069"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Nam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Name</a:t>
            </a:r>
          </a:p>
        </p:txBody>
      </p:sp>
      <p:sp>
        <p:nvSpPr>
          <p:cNvPr id="66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r>
              <a:t>Department of Physics, University of Oslo</a:t>
            </a:r>
          </a:p>
        </p:txBody>
      </p:sp>
      <p:sp>
        <p:nvSpPr>
          <p:cNvPr id="67" name="Dat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</a:t>
            </a:r>
          </a:p>
        </p:txBody>
      </p:sp>
      <p:sp>
        <p:nvSpPr>
          <p:cNvPr id="68" name="Title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69" name="Sub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</a:t>
            </a:r>
          </a:p>
        </p:txBody>
      </p:sp>
      <p:grpSp>
        <p:nvGrpSpPr>
          <p:cNvPr id="73" name="Group"/>
          <p:cNvGrpSpPr/>
          <p:nvPr/>
        </p:nvGrpSpPr>
        <p:grpSpPr>
          <a:xfrm>
            <a:off x="19143211" y="515802"/>
            <a:ext cx="4773446" cy="1282643"/>
            <a:chOff x="0" y="0"/>
            <a:chExt cx="4773445" cy="1282642"/>
          </a:xfrm>
        </p:grpSpPr>
        <p:pic>
          <p:nvPicPr>
            <p:cNvPr id="70" name="Logo_black.jpeg" descr="Logo_black.jpeg"/>
            <p:cNvPicPr>
              <a:picLocks noChangeAspect="1"/>
            </p:cNvPicPr>
            <p:nvPr/>
          </p:nvPicPr>
          <p:blipFill>
            <a:blip r:embed="rId5"/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71" name="SPARTA…"/>
            <p:cNvSpPr txBox="1"/>
            <p:nvPr/>
          </p:nvSpPr>
          <p:spPr>
            <a:xfrm>
              <a:off x="2529321" y="0"/>
              <a:ext cx="2244124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z="2300" spc="-4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4200" spc="-84" dirty="0"/>
                <a:t>SPARTA</a:t>
              </a:r>
              <a:endParaRPr sz="4300" spc="-85" dirty="0"/>
            </a:p>
            <a:p>
              <a:pPr algn="l">
                <a:lnSpc>
                  <a:spcPct val="90000"/>
                </a:lnSpc>
                <a:defRPr sz="2700" spc="-53">
                  <a:solidFill>
                    <a:srgbClr val="FFFFFF"/>
                  </a:solidFill>
                </a:defRPr>
              </a:pPr>
              <a:r>
                <a:rPr dirty="0"/>
                <a:t>ERC project</a:t>
              </a:r>
            </a:p>
          </p:txBody>
        </p:sp>
        <p:pic>
          <p:nvPicPr>
            <p:cNvPr id="72" name="pngwing.com.png" descr="pngwing.co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Page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77" name="03_UiO_naventrekk_ENG_pos.png" descr="03_UiO_naventrekk_ENG_p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Date  |  Name  |  Event </a:t>
            </a:r>
          </a:p>
        </p:txBody>
      </p:sp>
      <p:sp>
        <p:nvSpPr>
          <p:cNvPr id="79" name="Head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Heading</a:t>
            </a:r>
          </a:p>
        </p:txBody>
      </p:sp>
      <p:sp>
        <p:nvSpPr>
          <p:cNvPr id="80" name="Subheading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Subheading</a:t>
            </a:r>
          </a:p>
        </p:txBody>
      </p:sp>
      <p:sp>
        <p:nvSpPr>
          <p:cNvPr id="81" name="Lorem ipsum dolor sit amet, consectetur adipiscing elit, sed do eiusmod tempor incididunt ut labore et dolore magna aliqua. Diam vulputate ut pharetra sit amet aliquam id diam.…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pic>
        <p:nvPicPr>
          <p:cNvPr id="82" name="Image" descr="Image"/>
          <p:cNvPicPr>
            <a:picLocks noGrp="1" noChangeAspect="1"/>
          </p:cNvPicPr>
          <p:nvPr>
            <p:ph type="pic" idx="24"/>
          </p:nvPr>
        </p:nvPicPr>
        <p:blipFill>
          <a:blip r:embed="rId3"/>
          <a:srcRect r="50877"/>
          <a:stretch>
            <a:fillRect/>
          </a:stretch>
        </p:blipFill>
        <p:spPr>
          <a:xfrm>
            <a:off x="14655937" y="1795883"/>
            <a:ext cx="8266095" cy="9833510"/>
          </a:xfrm>
          <a:prstGeom prst="rect">
            <a:avLst/>
          </a:prstGeom>
        </p:spPr>
      </p:pic>
      <p:sp>
        <p:nvSpPr>
          <p:cNvPr id="83" name="Caption"/>
          <p:cNvSpPr>
            <a:spLocks noGrp="1"/>
          </p:cNvSpPr>
          <p:nvPr>
            <p:ph type="body" idx="25"/>
          </p:nvPr>
        </p:nvSpPr>
        <p:spPr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t>Caption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/>
          <a:srcRect l="9181" r="696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6000" b="1">
                <a:solidFill>
                  <a:srgbClr val="FFFFFF"/>
                </a:solidFill>
              </a:defRPr>
            </a:lvl1pPr>
          </a:lstStyle>
          <a:p>
            <a:r>
              <a:t>Acknowledgements</a:t>
            </a:r>
          </a:p>
        </p:txBody>
      </p:sp>
      <p:pic>
        <p:nvPicPr>
          <p:cNvPr id="87" name="02_UiO_naventrekk_ENG_neg.png" descr="02_UiO_naventrekk_ENG_ne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PARTA team members:…"/>
          <p:cNvSpPr txBox="1">
            <a:spLocks noGrp="1"/>
          </p:cNvSpPr>
          <p:nvPr>
            <p:ph type="body" idx="21"/>
          </p:nvPr>
        </p:nvSpPr>
        <p:spPr>
          <a:xfrm>
            <a:off x="733186" y="7117924"/>
            <a:ext cx="11225306" cy="4964177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SPARTA team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 (PI), Pierre Drobniak</a:t>
            </a: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Other Oslo accelerator group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Erik Adli, Kyrre N. Sjøbæk, J. B. Ben Chen, 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Ole Gunnar Finnerud, Jiawei Cao, Daniel Kalvik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89" name="Logo_black.jpeg" descr="Logo_black.jpeg"/>
            <p:cNvPicPr>
              <a:picLocks noChangeAspect="1"/>
            </p:cNvPicPr>
            <p:nvPr/>
          </p:nvPicPr>
          <p:blipFill>
            <a:blip r:embed="rId4"/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0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z="2300" spc="-4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z="4200" spc="-84"/>
                <a:t>SPARTA</a:t>
              </a:r>
              <a:endParaRPr sz="4300" spc="-85"/>
            </a:p>
            <a:p>
              <a:pPr algn="l">
                <a:lnSpc>
                  <a:spcPct val="90000"/>
                </a:lnSpc>
                <a:defRPr sz="2700" spc="-53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91" name="pngwing.com.png" descr="pngwing.co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 Kalvik</cp:lastModifiedBy>
  <cp:revision>1</cp:revision>
  <dcterms:modified xsi:type="dcterms:W3CDTF">2025-05-16T01:04:21Z</dcterms:modified>
</cp:coreProperties>
</file>