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2785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Awarded To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sz="2800" u="sng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{awardFor}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037612" y="258350"/>
            <a:ext cx="7068777" cy="76792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Creative Arts Award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2843700" y="4262400"/>
            <a:ext cx="3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Lilly Rushe, Riley McLaughlin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2274750" y="4300125"/>
            <a:ext cx="459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625" y="1523025"/>
            <a:ext cx="2566463" cy="20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90550" y="46626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{week} 2022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