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2785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Awarded To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{name}</a:t>
            </a:r>
            <a:endParaRPr b="1" sz="2800" u="sng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{awardFor}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">
            <a:off x="83047" y="3437059"/>
            <a:ext cx="2001503" cy="14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138231" y="258350"/>
            <a:ext cx="4867539" cy="7679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Nature Award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2843700" y="4262400"/>
            <a:ext cx="3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Ryan Pescatore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2274750" y="4300125"/>
            <a:ext cx="4594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375" y="1427850"/>
            <a:ext cx="2135174" cy="21351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990550" y="4662600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Week {week} 2022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