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>
            <a:noAutofit/>
          </a:bodyPr>
          <a:p>
            <a:r>
              <a:rPr b="0" lang="en-US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42BCD4E-F8BE-4E08-AB63-73A1DECFDF64}" type="slidenum">
              <a:rPr b="0" lang="en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54;p13" descr=""/>
          <p:cNvPicPr/>
          <p:nvPr/>
        </p:nvPicPr>
        <p:blipFill>
          <a:blip r:embed="rId1"/>
          <a:stretch/>
        </p:blipFill>
        <p:spPr>
          <a:xfrm>
            <a:off x="6344280" y="3436920"/>
            <a:ext cx="2543400" cy="1585800"/>
          </a:xfrm>
          <a:prstGeom prst="rect">
            <a:avLst/>
          </a:prstGeom>
          <a:ln w="0">
            <a:noFill/>
          </a:ln>
        </p:spPr>
      </p:pic>
      <p:sp>
        <p:nvSpPr>
          <p:cNvPr id="40" name="Google Shape;55;p13"/>
          <p:cNvSpPr/>
          <p:nvPr/>
        </p:nvSpPr>
        <p:spPr>
          <a:xfrm>
            <a:off x="367200" y="2007360"/>
            <a:ext cx="8520120" cy="43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Satisfy"/>
                <a:ea typeface="Satisfy"/>
              </a:rPr>
              <a:t>Awarded To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br/>
            <a:r>
              <a:rPr b="1" lang="en" sz="2800" spc="-1" strike="noStrike" u="sng">
                <a:solidFill>
                  <a:srgbClr val="595959"/>
                </a:solidFill>
                <a:uFillTx/>
                <a:latin typeface="Satisfy"/>
                <a:ea typeface="Satisfy"/>
              </a:rPr>
              <a:t>{name}</a:t>
            </a:r>
            <a:endParaRPr b="0" lang="en-US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Satisfy"/>
                <a:ea typeface="Satisfy"/>
              </a:rPr>
              <a:t>For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Satisfy"/>
                <a:ea typeface="Satisfy"/>
              </a:rPr>
              <a:t>{awardFor}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595959"/>
                </a:solidFill>
                <a:latin typeface="Satisfy"/>
                <a:ea typeface="Satisfy"/>
              </a:rPr>
              <a:t>Gwen Amico, Waterfront Director</a:t>
            </a:r>
            <a:br/>
            <a:br/>
            <a:r>
              <a:rPr b="0" lang="en" sz="1800" spc="-1" strike="noStrike">
                <a:solidFill>
                  <a:srgbClr val="595959"/>
                </a:solidFill>
                <a:latin typeface="Satisfy"/>
                <a:ea typeface="Satisfy"/>
              </a:rPr>
              <a:t>Week {week} 2022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41" name="Google Shape;56;p13" descr=""/>
          <p:cNvPicPr/>
          <p:nvPr/>
        </p:nvPicPr>
        <p:blipFill>
          <a:blip r:embed="rId2"/>
          <a:stretch/>
        </p:blipFill>
        <p:spPr>
          <a:xfrm>
            <a:off x="83160" y="3436920"/>
            <a:ext cx="2001240" cy="1463040"/>
          </a:xfrm>
          <a:prstGeom prst="rect">
            <a:avLst/>
          </a:prstGeom>
          <a:ln w="0">
            <a:noFill/>
          </a:ln>
        </p:spPr>
      </p:pic>
      <p:sp>
        <p:nvSpPr>
          <p:cNvPr id="42" name="Google Shape;57;p13"/>
          <p:cNvSpPr txBox="1"/>
          <p:nvPr/>
        </p:nvSpPr>
        <p:spPr>
          <a:xfrm>
            <a:off x="963720" y="137880"/>
            <a:ext cx="7216200" cy="1463040"/>
          </a:xfrm>
          <a:prstGeom prst="rect">
            <a:avLst/>
          </a:prstGeom>
        </p:spPr>
        <p:txBody>
          <a:bodyPr wrap="none" lIns="90000" rIns="90000" tIns="45000" bIns="45000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ln w="0">
                  <a:noFill/>
                </a:ln>
                <a:solidFill>
                  <a:srgbClr val="666666"/>
                </a:solidFill>
                <a:latin typeface="Satisfy"/>
                <a:ea typeface="Arial"/>
              </a:rPr>
              <a:t>Waterfront Award</a:t>
            </a:r>
            <a:endParaRPr b="0" lang="en-US" sz="1400" spc="-1" strike="noStrike">
              <a:ln w="0">
                <a:noFill/>
              </a:ln>
              <a:solidFill>
                <a:srgbClr val="666666"/>
              </a:solidFill>
              <a:latin typeface="Arial"/>
            </a:endParaRPr>
          </a:p>
        </p:txBody>
      </p:sp>
      <p:pic>
        <p:nvPicPr>
          <p:cNvPr id="43" name="Google Shape;58;p13" descr=""/>
          <p:cNvPicPr/>
          <p:nvPr/>
        </p:nvPicPr>
        <p:blipFill>
          <a:blip r:embed="rId3"/>
          <a:stretch/>
        </p:blipFill>
        <p:spPr>
          <a:xfrm>
            <a:off x="7314120" y="1514520"/>
            <a:ext cx="1047600" cy="1293840"/>
          </a:xfrm>
          <a:prstGeom prst="rect">
            <a:avLst/>
          </a:prstGeom>
          <a:ln w="0">
            <a:noFill/>
          </a:ln>
        </p:spPr>
      </p:pic>
      <p:pic>
        <p:nvPicPr>
          <p:cNvPr id="44" name="Google Shape;59;p13" descr=""/>
          <p:cNvPicPr/>
          <p:nvPr/>
        </p:nvPicPr>
        <p:blipFill>
          <a:blip r:embed="rId4"/>
          <a:stretch/>
        </p:blipFill>
        <p:spPr>
          <a:xfrm>
            <a:off x="6840" y="1509480"/>
            <a:ext cx="1593000" cy="159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LibreOffice/7.1.5.2$Windows_X86_64 LibreOffice_project/85f04e9f809797b8199d13c421bd8a2b025d52b5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2022-05-09T12:02:57Z</dcterms:modified>
  <cp:revision>2</cp:revision>
  <dc:subject/>
  <dc:title/>
</cp:coreProperties>
</file>