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4225" y="3437050"/>
            <a:ext cx="2543724" cy="15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7350" y="200720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Awarded To</a:t>
            </a:r>
            <a:br>
              <a:rPr b="0" i="0" lang="en" sz="2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1" i="0" lang="en" sz="2800" u="sng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{{name}}</a:t>
            </a:r>
            <a:endParaRPr b="1" i="0" sz="2800" u="sng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For</a:t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{{awardFor}}</a:t>
            </a:r>
            <a:endParaRPr b="0" i="0" sz="2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Gwen Amico, Waterfront Director</a:t>
            </a:r>
            <a:b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b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</a:br>
            <a:r>
              <a:rPr b="0" i="0" lang="en" sz="1800" u="none" cap="none" strike="noStrike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Week {{week}} 2022</a:t>
            </a:r>
            <a:endParaRPr b="0" i="0" sz="1800" u="none" cap="none" strike="noStrike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963800" y="137850"/>
            <a:ext cx="7216398" cy="1463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Waterfront Award</a:t>
            </a: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4199" y="1514550"/>
            <a:ext cx="1048012" cy="129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0" y="1509450"/>
            <a:ext cx="1593451" cy="1593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13"/>
          <p:cNvCxnSpPr/>
          <p:nvPr/>
        </p:nvCxnSpPr>
        <p:spPr>
          <a:xfrm>
            <a:off x="2908950" y="4065075"/>
            <a:ext cx="34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