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wardData"/>
          <p:cNvSpPr/>
          <p:nvPr/>
        </p:nvSpPr>
        <p:spPr>
          <a:xfrm>
            <a:off x="1452960" y="1629720"/>
            <a:ext cx="6178680" cy="23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Cambria"/>
                <a:ea typeface="Cambria"/>
              </a:rPr>
              <a:t>Awarded to</a:t>
            </a:r>
            <a:endParaRPr b="0" lang="en-US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2700" spc="-1" strike="noStrike">
                <a:solidFill>
                  <a:srgbClr val="000000"/>
                </a:solidFill>
                <a:latin typeface="Cambria"/>
                <a:ea typeface="Cambria"/>
              </a:rPr>
              <a:t>{firstName} {lastName}</a:t>
            </a:r>
            <a:endParaRPr b="0" lang="en-US" sz="27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Cambria"/>
                <a:ea typeface="Cambria"/>
              </a:rPr>
              <a:t>for</a:t>
            </a:r>
            <a:endParaRPr b="0" lang="en-US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2700" spc="-1" strike="noStrike">
                <a:solidFill>
                  <a:srgbClr val="000000"/>
                </a:solidFill>
                <a:latin typeface="Cambria"/>
                <a:ea typeface="Cambria"/>
              </a:rPr>
              <a:t>{awardFor}</a:t>
            </a:r>
            <a:endParaRPr b="0" lang="en-US" sz="27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Cambria"/>
                <a:ea typeface="Cambria"/>
              </a:rPr>
              <a:t>2025</a:t>
            </a:r>
            <a:endParaRPr b="0" lang="en-US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2700" spc="-1" strike="noStrike">
                <a:solidFill>
                  <a:srgbClr val="000000"/>
                </a:solidFill>
                <a:latin typeface="Cambria"/>
                <a:ea typeface="Cambria"/>
              </a:rPr>
              <a:t>{weekTitle}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9" name="Google Shape;61;p14"/>
          <p:cNvSpPr/>
          <p:nvPr/>
        </p:nvSpPr>
        <p:spPr>
          <a:xfrm>
            <a:off x="2118240" y="4561200"/>
            <a:ext cx="4905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Google Shape;62;p14" descr=""/>
          <p:cNvPicPr/>
          <p:nvPr/>
        </p:nvPicPr>
        <p:blipFill>
          <a:blip r:embed="rId1"/>
          <a:stretch/>
        </p:blipFill>
        <p:spPr>
          <a:xfrm>
            <a:off x="3719160" y="129240"/>
            <a:ext cx="1704240" cy="1550520"/>
          </a:xfrm>
          <a:prstGeom prst="rect">
            <a:avLst/>
          </a:prstGeom>
          <a:ln w="0">
            <a:noFill/>
          </a:ln>
        </p:spPr>
      </p:pic>
      <p:pic>
        <p:nvPicPr>
          <p:cNvPr id="41" name="Google Shape;63;p14" descr=""/>
          <p:cNvPicPr/>
          <p:nvPr/>
        </p:nvPicPr>
        <p:blipFill>
          <a:blip r:embed="rId2"/>
          <a:stretch/>
        </p:blipFill>
        <p:spPr>
          <a:xfrm>
            <a:off x="457200" y="2086920"/>
            <a:ext cx="1341360" cy="134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LibreOffice/7.1.5.2$Windows_X86_64 LibreOffice_project/85f04e9f809797b8199d13c421bd8a2b025d52b5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2025-07-02T09:19:55Z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