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760" cy="95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wardData"/>
          <p:cNvSpPr/>
          <p:nvPr/>
        </p:nvSpPr>
        <p:spPr>
          <a:xfrm>
            <a:off x="1452960" y="1629720"/>
            <a:ext cx="6179760" cy="23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Awarded to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{firstName} {lastName}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for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{awardFor}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2023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{weekTitle}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8" name="Google Shape;61;p14"/>
          <p:cNvSpPr/>
          <p:nvPr/>
        </p:nvSpPr>
        <p:spPr>
          <a:xfrm>
            <a:off x="2118240" y="4561200"/>
            <a:ext cx="4906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9" name="Google Shape;62;p14" descr=""/>
          <p:cNvPicPr/>
          <p:nvPr/>
        </p:nvPicPr>
        <p:blipFill>
          <a:blip r:embed="rId1"/>
          <a:stretch/>
        </p:blipFill>
        <p:spPr>
          <a:xfrm>
            <a:off x="3719160" y="129240"/>
            <a:ext cx="1705320" cy="155160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63;p14" descr=""/>
          <p:cNvPicPr/>
          <p:nvPr/>
        </p:nvPicPr>
        <p:blipFill>
          <a:blip r:embed="rId2"/>
          <a:stretch/>
        </p:blipFill>
        <p:spPr>
          <a:xfrm>
            <a:off x="-100440" y="1629720"/>
            <a:ext cx="2628720" cy="26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2023-07-07T07:47:53Z</dcterms:modified>
  <cp:revision>1</cp:revision>
  <dc:subject/>
  <dc:title/>
</cp:coreProperties>
</file>