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embeddedFontLst>
    <p:embeddedFont>
      <p:font typeface="Satisfy"/>
      <p:regular r:id="rId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Satisfy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9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2525" y="1114950"/>
            <a:ext cx="2708025" cy="2784975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311700" y="1427850"/>
            <a:ext cx="8520600" cy="43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Awarded To</a:t>
            </a:r>
            <a:endParaRPr sz="2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 u="sng">
                <a:solidFill>
                  <a:srgbClr val="595959"/>
                </a:solidFill>
                <a:latin typeface="Satisfy"/>
                <a:ea typeface="Satisfy"/>
                <a:cs typeface="Satisfy"/>
                <a:sym typeface="Satisfy"/>
              </a:rPr>
              <a:t>{name}</a:t>
            </a:r>
            <a:endParaRPr b="1" sz="2800" u="sng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For</a:t>
            </a:r>
            <a:endParaRPr sz="1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595959"/>
                </a:solidFill>
                <a:latin typeface="Georgia"/>
                <a:ea typeface="Georgia"/>
                <a:cs typeface="Georgia"/>
                <a:sym typeface="Georgia"/>
              </a:rPr>
              <a:t>{awardFor}</a:t>
            </a:r>
            <a:endParaRPr sz="2800">
              <a:solidFill>
                <a:srgbClr val="595959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595959"/>
              </a:solidFill>
              <a:latin typeface="Satisfy"/>
              <a:ea typeface="Satisfy"/>
              <a:cs typeface="Satisfy"/>
              <a:sym typeface="Satisfy"/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33">
            <a:off x="808550" y="1939795"/>
            <a:ext cx="1655972" cy="1245153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/>
          <p:nvPr/>
        </p:nvSpPr>
        <p:spPr>
          <a:xfrm>
            <a:off x="2138231" y="258350"/>
            <a:ext cx="4508699" cy="916296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19050">
                  <a:solidFill>
                    <a:srgbClr val="000000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666666"/>
                </a:solidFill>
                <a:latin typeface="Satisfy"/>
              </a:rPr>
              <a:t>Ropes Award</a:t>
            </a:r>
          </a:p>
        </p:txBody>
      </p:sp>
      <p:sp>
        <p:nvSpPr>
          <p:cNvPr id="58" name="Google Shape;58;p13"/>
          <p:cNvSpPr txBox="1"/>
          <p:nvPr/>
        </p:nvSpPr>
        <p:spPr>
          <a:xfrm>
            <a:off x="2843700" y="4262400"/>
            <a:ext cx="345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Julia ‘Zipline’ Walsh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cxnSp>
        <p:nvCxnSpPr>
          <p:cNvPr id="59" name="Google Shape;59;p13"/>
          <p:cNvCxnSpPr/>
          <p:nvPr/>
        </p:nvCxnSpPr>
        <p:spPr>
          <a:xfrm flipH="1" rot="10800000">
            <a:off x="2274750" y="4300125"/>
            <a:ext cx="4594500" cy="15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0" name="Google Shape;60;p13"/>
          <p:cNvSpPr txBox="1"/>
          <p:nvPr/>
        </p:nvSpPr>
        <p:spPr>
          <a:xfrm>
            <a:off x="2990550" y="4662600"/>
            <a:ext cx="31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Georgia"/>
                <a:ea typeface="Georgia"/>
                <a:cs typeface="Georgia"/>
                <a:sym typeface="Georgia"/>
              </a:rPr>
              <a:t>Week {week} 2022</a:t>
            </a:r>
            <a:endParaRPr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61" name="Google Shape;61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53450" y="2052385"/>
            <a:ext cx="2489875" cy="1038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