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wardData"/>
          <p:cNvSpPr/>
          <p:nvPr/>
        </p:nvSpPr>
        <p:spPr>
          <a:xfrm>
            <a:off x="311760" y="1371600"/>
            <a:ext cx="8518320" cy="43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Georgia"/>
                <a:ea typeface="Georgia"/>
              </a:rPr>
              <a:t>Awarded To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800" spc="-1" strike="noStrike" u="sng">
                <a:solidFill>
                  <a:srgbClr val="595959"/>
                </a:solidFill>
                <a:uFillTx/>
                <a:latin typeface="Satisfy"/>
                <a:ea typeface="Satisfy"/>
              </a:rPr>
              <a:t>{firstName} {lastName}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Georgia"/>
                <a:ea typeface="Georgia"/>
              </a:rPr>
              <a:t>For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Georgia"/>
                <a:ea typeface="Georgia"/>
              </a:rPr>
              <a:t>{awardFor}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Georgia"/>
                <a:ea typeface="Georgia"/>
              </a:rPr>
              <a:t>Luke Pastore, Griffin DeGrappo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br/>
            <a:r>
              <a:rPr b="0" lang="en" sz="1800" spc="-1" strike="noStrike">
                <a:solidFill>
                  <a:srgbClr val="595959"/>
                </a:solidFill>
                <a:latin typeface="Georgia"/>
                <a:ea typeface="Georgia"/>
              </a:rPr>
              <a:t>2023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{weekTitle}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7" name="Google Shape;55;p13" descr=""/>
          <p:cNvPicPr/>
          <p:nvPr/>
        </p:nvPicPr>
        <p:blipFill>
          <a:blip r:embed="rId1"/>
          <a:stretch/>
        </p:blipFill>
        <p:spPr>
          <a:xfrm>
            <a:off x="83160" y="3436920"/>
            <a:ext cx="1999440" cy="1461240"/>
          </a:xfrm>
          <a:prstGeom prst="rect">
            <a:avLst/>
          </a:prstGeom>
          <a:ln w="0">
            <a:noFill/>
          </a:ln>
        </p:spPr>
      </p:pic>
      <p:sp>
        <p:nvSpPr>
          <p:cNvPr id="38" name="Google Shape;56;p13"/>
          <p:cNvSpPr txBox="1"/>
          <p:nvPr/>
        </p:nvSpPr>
        <p:spPr>
          <a:xfrm>
            <a:off x="704880" y="258480"/>
            <a:ext cx="7976520" cy="96696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n w="0">
                  <a:noFill/>
                </a:ln>
                <a:solidFill>
                  <a:srgbClr val="666666"/>
                </a:solidFill>
                <a:latin typeface="Satisfy"/>
                <a:ea typeface="Arial"/>
              </a:rPr>
              <a:t>Challenge Activities Award</a:t>
            </a:r>
            <a:endParaRPr b="0" lang="en-US" sz="1400" spc="-1" strike="noStrike">
              <a:ln w="0">
                <a:noFill/>
              </a:ln>
              <a:solidFill>
                <a:srgbClr val="666666"/>
              </a:solidFill>
              <a:latin typeface="Arial"/>
            </a:endParaRPr>
          </a:p>
        </p:txBody>
      </p:sp>
      <p:sp>
        <p:nvSpPr>
          <p:cNvPr id="39" name="Google Shape;58;p13"/>
          <p:cNvSpPr/>
          <p:nvPr/>
        </p:nvSpPr>
        <p:spPr>
          <a:xfrm flipH="1" rot="10800000">
            <a:off x="2264760" y="3657960"/>
            <a:ext cx="459252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Google Shape;59;p13" descr=""/>
          <p:cNvPicPr/>
          <p:nvPr/>
        </p:nvPicPr>
        <p:blipFill>
          <a:blip r:embed="rId2"/>
          <a:stretch/>
        </p:blipFill>
        <p:spPr>
          <a:xfrm>
            <a:off x="6858000" y="1688760"/>
            <a:ext cx="1910160" cy="163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LibreOffice/7.1.5.2$Windows_X86_64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2023-06-18T07:26:37Z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