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0" r:id="rId3"/>
  </p:sldMasterIdLst>
  <p:notesMasterIdLst>
    <p:notesMasterId r:id="rId4"/>
  </p:notesMasterIdLst>
  <p:sldIdLst>
    <p:sldId id="256" r:id="rId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1"/>
          <p:cNvSpPr txBox="1"/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1"/>
          <p:cNvSpPr txBox="1"/>
          <p:nvPr>
            <p:ph idx="1"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1" name="Google Shape;41;p11"/>
          <p:cNvSpPr txBox="1"/>
          <p:nvPr>
            <p:ph idx="2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2"/>
          <p:cNvSpPr txBox="1"/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2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5" name="Google Shape;45;p12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6" name="Google Shape;46;p12"/>
          <p:cNvSpPr txBox="1"/>
          <p:nvPr>
            <p:ph idx="3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7" name="Google Shape;47;p12"/>
          <p:cNvSpPr txBox="1"/>
          <p:nvPr>
            <p:ph idx="4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3"/>
          <p:cNvSpPr txBox="1"/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3"/>
          <p:cNvSpPr txBox="1"/>
          <p:nvPr>
            <p:ph idx="1"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1" name="Google Shape;51;p13"/>
          <p:cNvSpPr txBox="1"/>
          <p:nvPr>
            <p:ph idx="2"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2" name="Google Shape;52;p13"/>
          <p:cNvSpPr txBox="1"/>
          <p:nvPr>
            <p:ph idx="3"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3" name="Google Shape;53;p13"/>
          <p:cNvSpPr txBox="1"/>
          <p:nvPr>
            <p:ph idx="4"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4" name="Google Shape;54;p13"/>
          <p:cNvSpPr txBox="1"/>
          <p:nvPr>
            <p:ph idx="5"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5" name="Google Shape;55;p13"/>
          <p:cNvSpPr txBox="1"/>
          <p:nvPr>
            <p:ph idx="6"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4"/>
          <p:cNvSpPr txBox="1"/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4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"/>
          <p:cNvSpPr txBox="1"/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5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8" name="Google Shape;18;p5"/>
          <p:cNvSpPr txBox="1"/>
          <p:nvPr>
            <p:ph idx="2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6"/>
          <p:cNvSpPr txBox="1"/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7"/>
          <p:cNvSpPr txBox="1"/>
          <p:nvPr>
            <p:ph idx="1" type="subTitle"/>
          </p:nvPr>
        </p:nvSpPr>
        <p:spPr>
          <a:xfrm>
            <a:off x="311760" y="744480"/>
            <a:ext cx="8520120" cy="95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8"/>
          <p:cNvSpPr txBox="1"/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8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6" name="Google Shape;26;p8"/>
          <p:cNvSpPr txBox="1"/>
          <p:nvPr>
            <p:ph idx="2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7" name="Google Shape;27;p8"/>
          <p:cNvSpPr txBox="1"/>
          <p:nvPr>
            <p:ph idx="3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9"/>
          <p:cNvSpPr txBox="1"/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9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1" name="Google Shape;31;p9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2" name="Google Shape;32;p9"/>
          <p:cNvSpPr txBox="1"/>
          <p:nvPr>
            <p:ph idx="3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0"/>
          <p:cNvSpPr txBox="1"/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0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6" name="Google Shape;36;p10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7" name="Google Shape;37;p10"/>
          <p:cNvSpPr txBox="1"/>
          <p:nvPr>
            <p:ph idx="3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p1"/>
          <p:cNvSpPr txBox="1"/>
          <p:nvPr>
            <p:ph idx="12"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/>
          <p:nvPr/>
        </p:nvSpPr>
        <p:spPr>
          <a:xfrm>
            <a:off x="1453035" y="1629865"/>
            <a:ext cx="6180000" cy="23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1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Awarded to</a:t>
            </a:r>
            <a:endParaRPr b="0" i="0" sz="2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" sz="27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{firstName} {lastName}</a:t>
            </a:r>
            <a:endParaRPr b="0" i="0" sz="27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1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for</a:t>
            </a:r>
            <a:endParaRPr b="0" i="0" sz="2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" sz="27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{awardFor}</a:t>
            </a:r>
            <a:endParaRPr b="0" i="0" sz="27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1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2023</a:t>
            </a:r>
            <a:endParaRPr b="0" i="0" sz="2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" sz="27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{weekTitle}</a:t>
            </a:r>
            <a:endParaRPr b="0" i="0" sz="27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14"/>
          <p:cNvSpPr/>
          <p:nvPr/>
        </p:nvSpPr>
        <p:spPr>
          <a:xfrm>
            <a:off x="2118415" y="4561145"/>
            <a:ext cx="4907142" cy="378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19021" y="129325"/>
            <a:ext cx="1705575" cy="1552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100550" y="1629875"/>
            <a:ext cx="2629200" cy="262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