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Satisfy"/>
      <p:regular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Satisf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1427850"/>
            <a:ext cx="85206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Awarded To</a:t>
            </a:r>
            <a:endParaRPr sz="28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  <a:latin typeface="Satisfy"/>
              <a:ea typeface="Satisfy"/>
              <a:cs typeface="Satisfy"/>
              <a:sym typeface="Satisf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rgbClr val="595959"/>
                </a:solidFill>
                <a:latin typeface="Satisfy"/>
                <a:ea typeface="Satisfy"/>
                <a:cs typeface="Satisfy"/>
                <a:sym typeface="Satisfy"/>
              </a:rPr>
              <a:t>{name}</a:t>
            </a:r>
            <a:endParaRPr b="1" sz="2800" u="sng">
              <a:solidFill>
                <a:srgbClr val="595959"/>
              </a:solidFill>
              <a:latin typeface="Satisfy"/>
              <a:ea typeface="Satisfy"/>
              <a:cs typeface="Satisfy"/>
              <a:sym typeface="Satisf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For</a:t>
            </a:r>
            <a:endParaRPr sz="18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{awardFor}</a:t>
            </a:r>
            <a:endParaRPr sz="28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Satisfy"/>
              <a:ea typeface="Satisfy"/>
              <a:cs typeface="Satisfy"/>
              <a:sym typeface="Satisf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1">
            <a:off x="83047" y="3437059"/>
            <a:ext cx="2001503" cy="146338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2138231" y="258350"/>
            <a:ext cx="5329031" cy="91313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666666"/>
                </a:solidFill>
                <a:latin typeface="Satisfy"/>
              </a:rPr>
              <a:t>Archery Award</a:t>
            </a:r>
          </a:p>
        </p:txBody>
      </p:sp>
      <p:sp>
        <p:nvSpPr>
          <p:cNvPr id="57" name="Google Shape;57;p13"/>
          <p:cNvSpPr txBox="1"/>
          <p:nvPr/>
        </p:nvSpPr>
        <p:spPr>
          <a:xfrm>
            <a:off x="2843700" y="4262400"/>
            <a:ext cx="34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Ryan Pescatore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58" name="Google Shape;58;p13"/>
          <p:cNvCxnSpPr/>
          <p:nvPr/>
        </p:nvCxnSpPr>
        <p:spPr>
          <a:xfrm flipH="1" rot="10800000">
            <a:off x="2274750" y="4300125"/>
            <a:ext cx="45945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3"/>
          <p:cNvSpPr txBox="1"/>
          <p:nvPr/>
        </p:nvSpPr>
        <p:spPr>
          <a:xfrm>
            <a:off x="2990550" y="4662600"/>
            <a:ext cx="31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Week {week} 2022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13" y="1041225"/>
            <a:ext cx="2135175" cy="213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7125" y="1504163"/>
            <a:ext cx="2135174" cy="213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