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atisfy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atisf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4225" y="3437050"/>
            <a:ext cx="2543724" cy="15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67350" y="2007200"/>
            <a:ext cx="8520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  <a:t>Awarded To</a:t>
            </a:r>
            <a:br>
              <a:rPr b="0" i="0" lang="en" sz="2800" u="none" cap="none" strike="noStrike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</a:br>
            <a:r>
              <a:rPr b="1" i="0" lang="en" sz="2800" u="sng" cap="none" strike="noStrike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  <a:t>{name}</a:t>
            </a:r>
            <a:endParaRPr b="1" i="0" sz="2800" u="sng" cap="none" strike="noStrike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  <a:t>For</a:t>
            </a:r>
            <a:endParaRPr b="0" i="0" sz="1800" u="none" cap="none" strike="noStrike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  <a:t>{awardFor}</a:t>
            </a:r>
            <a:endParaRPr b="0" i="0" sz="2800" u="none" cap="none" strike="noStrike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" sz="1800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</a:br>
            <a:r>
              <a:rPr b="0" i="0" lang="en" sz="1800" u="none" cap="none" strike="noStrike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  <a:t>Gwen Amico, Waterfront Director</a:t>
            </a:r>
            <a:br>
              <a:rPr b="0" i="0" lang="en" sz="1800" u="none" cap="none" strike="noStrike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</a:br>
            <a:br>
              <a:rPr b="0" i="0" lang="en" sz="1800" u="none" cap="none" strike="noStrike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</a:br>
            <a:r>
              <a:rPr b="0" i="0" lang="en" sz="1800" u="none" cap="none" strike="noStrike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  <a:t>Week {week} 2022</a:t>
            </a:r>
            <a:endParaRPr b="0" i="0" sz="1800" u="none" cap="none" strike="noStrike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1">
            <a:off x="83047" y="3437059"/>
            <a:ext cx="2001503" cy="146338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963800" y="137850"/>
            <a:ext cx="7216398" cy="1463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66666"/>
                </a:solidFill>
                <a:latin typeface="Satisfy"/>
              </a:rPr>
              <a:t>Waterfront Award</a:t>
            </a: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4199" y="1514550"/>
            <a:ext cx="1048012" cy="129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0" y="1509450"/>
            <a:ext cx="1593451" cy="1593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>
            <a:off x="2908950" y="4065075"/>
            <a:ext cx="34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