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760" cy="951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54;p13"/>
          <p:cNvSpPr/>
          <p:nvPr/>
        </p:nvSpPr>
        <p:spPr>
          <a:xfrm>
            <a:off x="311760" y="1427760"/>
            <a:ext cx="851976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Georgia"/>
                <a:ea typeface="Georgia"/>
              </a:rPr>
              <a:t>Awarded To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 u="sng">
                <a:solidFill>
                  <a:srgbClr val="595959"/>
                </a:solidFill>
                <a:uFillTx/>
                <a:latin typeface="Satisfy"/>
                <a:ea typeface="Satisfy"/>
              </a:rPr>
              <a:t>{firstName} {lastName}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Georgia"/>
                <a:ea typeface="Georgia"/>
              </a:rPr>
              <a:t>For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Georgia"/>
                <a:ea typeface="Georgia"/>
              </a:rPr>
              <a:t>{awardFor}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38" name="Google Shape;55;p13" descr=""/>
          <p:cNvPicPr/>
          <p:nvPr/>
        </p:nvPicPr>
        <p:blipFill>
          <a:blip r:embed="rId1"/>
          <a:stretch/>
        </p:blipFill>
        <p:spPr>
          <a:xfrm>
            <a:off x="83160" y="3436920"/>
            <a:ext cx="2000880" cy="1462680"/>
          </a:xfrm>
          <a:prstGeom prst="rect">
            <a:avLst/>
          </a:prstGeom>
          <a:ln w="0">
            <a:noFill/>
          </a:ln>
        </p:spPr>
      </p:pic>
      <p:sp>
        <p:nvSpPr>
          <p:cNvPr id="39" name="Google Shape;56;p13"/>
          <p:cNvSpPr txBox="1"/>
          <p:nvPr/>
        </p:nvSpPr>
        <p:spPr>
          <a:xfrm>
            <a:off x="704880" y="258480"/>
            <a:ext cx="7977960" cy="96840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ln w="0">
                  <a:noFill/>
                </a:ln>
                <a:solidFill>
                  <a:srgbClr val="666666"/>
                </a:solidFill>
                <a:latin typeface="Satisfy"/>
                <a:ea typeface="Arial"/>
              </a:rPr>
              <a:t>Challenge Activities Award</a:t>
            </a:r>
            <a:endParaRPr b="0" lang="en-US" sz="1400" spc="-1" strike="noStrike">
              <a:ln w="0">
                <a:noFill/>
              </a:ln>
              <a:solidFill>
                <a:srgbClr val="666666"/>
              </a:solidFill>
              <a:latin typeface="Arial"/>
            </a:endParaRPr>
          </a:p>
        </p:txBody>
      </p:sp>
      <p:sp>
        <p:nvSpPr>
          <p:cNvPr id="40" name="Google Shape;57;p13"/>
          <p:cNvSpPr/>
          <p:nvPr/>
        </p:nvSpPr>
        <p:spPr>
          <a:xfrm>
            <a:off x="2843640" y="3947400"/>
            <a:ext cx="34560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Georgia"/>
                <a:ea typeface="Georgia"/>
              </a:rPr>
              <a:t>Luke Pastore, Griffin DeGrappo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" name="Google Shape;58;p13"/>
          <p:cNvSpPr/>
          <p:nvPr/>
        </p:nvSpPr>
        <p:spPr>
          <a:xfrm flipH="1" rot="10800000">
            <a:off x="2263680" y="3871800"/>
            <a:ext cx="4593960" cy="1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2" name="Google Shape;59;p13" descr=""/>
          <p:cNvPicPr/>
          <p:nvPr/>
        </p:nvPicPr>
        <p:blipFill>
          <a:blip r:embed="rId2"/>
          <a:stretch/>
        </p:blipFill>
        <p:spPr>
          <a:xfrm>
            <a:off x="6858000" y="1688760"/>
            <a:ext cx="1911600" cy="1639080"/>
          </a:xfrm>
          <a:prstGeom prst="rect">
            <a:avLst/>
          </a:prstGeom>
          <a:ln w="0">
            <a:noFill/>
          </a:ln>
        </p:spPr>
      </p:pic>
      <p:sp>
        <p:nvSpPr>
          <p:cNvPr id="43" name="Google Shape;60;p13"/>
          <p:cNvSpPr/>
          <p:nvPr/>
        </p:nvSpPr>
        <p:spPr>
          <a:xfrm>
            <a:off x="2990520" y="4420440"/>
            <a:ext cx="316224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Georgia"/>
                <a:ea typeface="Georgia"/>
              </a:rPr>
              <a:t>Week {weekNumber}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000000"/>
                </a:solidFill>
                <a:latin typeface="Georgia"/>
                <a:ea typeface="Georgia"/>
              </a:rPr>
              <a:t>{weekTitle}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LibreOffice/7.1.5.2$Windows_X86_64 LibreOffice_project/85f04e9f809797b8199d13c421bd8a2b025d52b5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2023-06-17T19:16:16Z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