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3227-BBD7-7C00-8CD8-A0782F9EBE38}" v="1" dt="2020-11-04T19:42:51.908"/>
    <p1510:client id="{B9DCD852-5F2A-4EC1-A022-98645D62D2E1}" v="13" dt="2020-10-21T08:00:15.410"/>
    <p1510:client id="{ED847BBF-19DD-563D-9E0E-91606140C945}" v="1" dt="2020-11-04T18:21:36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chliephacke" userId="S::fse20003@student.mdh.se::bc0f1a1f-946c-4e91-8a38-2c0f0929c4c8" providerId="AD" clId="Web-{801F3227-BBD7-7C00-8CD8-A0782F9EBE38}"/>
    <pc:docChg chg="modSld">
      <pc:chgData name="Frank Schliephacke" userId="S::fse20003@student.mdh.se::bc0f1a1f-946c-4e91-8a38-2c0f0929c4c8" providerId="AD" clId="Web-{801F3227-BBD7-7C00-8CD8-A0782F9EBE38}" dt="2020-11-04T19:42:51.908" v="0"/>
      <pc:docMkLst>
        <pc:docMk/>
      </pc:docMkLst>
      <pc:sldChg chg="addSp">
        <pc:chgData name="Frank Schliephacke" userId="S::fse20003@student.mdh.se::bc0f1a1f-946c-4e91-8a38-2c0f0929c4c8" providerId="AD" clId="Web-{801F3227-BBD7-7C00-8CD8-A0782F9EBE38}" dt="2020-11-04T19:42:51.908" v="0"/>
        <pc:sldMkLst>
          <pc:docMk/>
          <pc:sldMk cId="3841438515" sldId="264"/>
        </pc:sldMkLst>
        <pc:grpChg chg="add">
          <ac:chgData name="Frank Schliephacke" userId="S::fse20003@student.mdh.se::bc0f1a1f-946c-4e91-8a38-2c0f0929c4c8" providerId="AD" clId="Web-{801F3227-BBD7-7C00-8CD8-A0782F9EBE38}" dt="2020-11-04T19:42:51.908" v="0"/>
          <ac:grpSpMkLst>
            <pc:docMk/>
            <pc:sldMk cId="3841438515" sldId="264"/>
            <ac:grpSpMk id="3" creationId="{226478F3-BA4B-4F53-86A4-40376AF6FA21}"/>
          </ac:grpSpMkLst>
        </pc:grpChg>
      </pc:sldChg>
    </pc:docChg>
  </pc:docChgLst>
  <pc:docChgLst>
    <pc:chgData name="Anders Eriksson" userId="2c44c361-7a7e-43b9-ba94-8cf5159d4450" providerId="ADAL" clId="{B9DCD852-5F2A-4EC1-A022-98645D62D2E1}"/>
    <pc:docChg chg="addSld modSld">
      <pc:chgData name="Anders Eriksson" userId="2c44c361-7a7e-43b9-ba94-8cf5159d4450" providerId="ADAL" clId="{B9DCD852-5F2A-4EC1-A022-98645D62D2E1}" dt="2020-10-21T08:00:15.410" v="12" actId="14100"/>
      <pc:docMkLst>
        <pc:docMk/>
      </pc:docMkLst>
      <pc:sldChg chg="modSp">
        <pc:chgData name="Anders Eriksson" userId="2c44c361-7a7e-43b9-ba94-8cf5159d4450" providerId="ADAL" clId="{B9DCD852-5F2A-4EC1-A022-98645D62D2E1}" dt="2020-10-21T07:37:21.080" v="0" actId="1076"/>
        <pc:sldMkLst>
          <pc:docMk/>
          <pc:sldMk cId="768272594" sldId="256"/>
        </pc:sldMkLst>
        <pc:spChg chg="mod">
          <ac:chgData name="Anders Eriksson" userId="2c44c361-7a7e-43b9-ba94-8cf5159d4450" providerId="ADAL" clId="{B9DCD852-5F2A-4EC1-A022-98645D62D2E1}" dt="2020-10-21T07:37:21.080" v="0" actId="1076"/>
          <ac:spMkLst>
            <pc:docMk/>
            <pc:sldMk cId="768272594" sldId="256"/>
            <ac:spMk id="16" creationId="{7782E770-D598-4A60-81F2-8702E1942AA1}"/>
          </ac:spMkLst>
        </pc:spChg>
        <pc:spChg chg="mod">
          <ac:chgData name="Anders Eriksson" userId="2c44c361-7a7e-43b9-ba94-8cf5159d4450" providerId="ADAL" clId="{B9DCD852-5F2A-4EC1-A022-98645D62D2E1}" dt="2020-10-21T07:37:21.080" v="0" actId="1076"/>
          <ac:spMkLst>
            <pc:docMk/>
            <pc:sldMk cId="768272594" sldId="256"/>
            <ac:spMk id="21" creationId="{9DDE8517-8CEE-4E58-B8CD-9C59518F0A2D}"/>
          </ac:spMkLst>
        </pc:spChg>
      </pc:sldChg>
      <pc:sldChg chg="modSp">
        <pc:chgData name="Anders Eriksson" userId="2c44c361-7a7e-43b9-ba94-8cf5159d4450" providerId="ADAL" clId="{B9DCD852-5F2A-4EC1-A022-98645D62D2E1}" dt="2020-10-21T08:00:15.410" v="12" actId="14100"/>
        <pc:sldMkLst>
          <pc:docMk/>
          <pc:sldMk cId="3993246253" sldId="261"/>
        </pc:sldMkLst>
        <pc:spChg chg="mod">
          <ac:chgData name="Anders Eriksson" userId="2c44c361-7a7e-43b9-ba94-8cf5159d4450" providerId="ADAL" clId="{B9DCD852-5F2A-4EC1-A022-98645D62D2E1}" dt="2020-10-21T08:00:15.410" v="12" actId="14100"/>
          <ac:spMkLst>
            <pc:docMk/>
            <pc:sldMk cId="3993246253" sldId="261"/>
            <ac:spMk id="3" creationId="{00FFEEB3-7568-43CD-9FFA-50B0EE3CF426}"/>
          </ac:spMkLst>
        </pc:spChg>
      </pc:sldChg>
      <pc:sldChg chg="modSp add">
        <pc:chgData name="Anders Eriksson" userId="2c44c361-7a7e-43b9-ba94-8cf5159d4450" providerId="ADAL" clId="{B9DCD852-5F2A-4EC1-A022-98645D62D2E1}" dt="2020-10-21T07:59:47.841" v="11" actId="20577"/>
        <pc:sldMkLst>
          <pc:docMk/>
          <pc:sldMk cId="3196338010" sldId="266"/>
        </pc:sldMkLst>
        <pc:spChg chg="mod">
          <ac:chgData name="Anders Eriksson" userId="2c44c361-7a7e-43b9-ba94-8cf5159d4450" providerId="ADAL" clId="{B9DCD852-5F2A-4EC1-A022-98645D62D2E1}" dt="2020-10-21T07:59:47.841" v="11" actId="20577"/>
          <ac:spMkLst>
            <pc:docMk/>
            <pc:sldMk cId="3196338010" sldId="266"/>
            <ac:spMk id="2" creationId="{22A668C4-B216-4E6C-BFE4-9FE76958DD5C}"/>
          </ac:spMkLst>
        </pc:spChg>
      </pc:sldChg>
    </pc:docChg>
  </pc:docChgLst>
  <pc:docChgLst>
    <pc:chgData name="Frank Schliephacke" userId="S::fse20003@student.mdh.se::bc0f1a1f-946c-4e91-8a38-2c0f0929c4c8" providerId="AD" clId="Web-{ED847BBF-19DD-563D-9E0E-91606140C945}"/>
    <pc:docChg chg="modSld">
      <pc:chgData name="Frank Schliephacke" userId="S::fse20003@student.mdh.se::bc0f1a1f-946c-4e91-8a38-2c0f0929c4c8" providerId="AD" clId="Web-{ED847BBF-19DD-563D-9E0E-91606140C945}" dt="2020-11-04T18:21:36.202" v="0"/>
      <pc:docMkLst>
        <pc:docMk/>
      </pc:docMkLst>
      <pc:sldChg chg="addSp">
        <pc:chgData name="Frank Schliephacke" userId="S::fse20003@student.mdh.se::bc0f1a1f-946c-4e91-8a38-2c0f0929c4c8" providerId="AD" clId="Web-{ED847BBF-19DD-563D-9E0E-91606140C945}" dt="2020-11-04T18:21:36.202" v="0"/>
        <pc:sldMkLst>
          <pc:docMk/>
          <pc:sldMk cId="3993246253" sldId="261"/>
        </pc:sldMkLst>
        <pc:grpChg chg="add">
          <ac:chgData name="Frank Schliephacke" userId="S::fse20003@student.mdh.se::bc0f1a1f-946c-4e91-8a38-2c0f0929c4c8" providerId="AD" clId="Web-{ED847BBF-19DD-563D-9E0E-91606140C945}" dt="2020-11-04T18:21:36.202" v="0"/>
          <ac:grpSpMkLst>
            <pc:docMk/>
            <pc:sldMk cId="3993246253" sldId="261"/>
            <ac:grpSpMk id="13" creationId="{EFF1CF4C-A801-44AD-A845-32845700E12B}"/>
          </ac:grpSpMkLst>
        </pc:grpChg>
      </pc:sldChg>
    </pc:docChg>
  </pc:docChgLst>
  <pc:docChgLst>
    <pc:chgData name="Rohit Suresh Baragi" userId="S::rbi19002@student.mdh.se::d9ebcabe-37f9-426a-b44b-90fb9a473569" providerId="AD" clId="Web-{35DDB756-035F-4101-1D7C-565CDB77C2CC}"/>
    <pc:docChg chg="modSld">
      <pc:chgData name="Rohit Suresh Baragi" userId="S::rbi19002@student.mdh.se::d9ebcabe-37f9-426a-b44b-90fb9a473569" providerId="AD" clId="Web-{35DDB756-035F-4101-1D7C-565CDB77C2CC}" dt="2020-09-20T10:58:28.774" v="2" actId="20577"/>
      <pc:docMkLst>
        <pc:docMk/>
      </pc:docMkLst>
      <pc:sldChg chg="modSp">
        <pc:chgData name="Rohit Suresh Baragi" userId="S::rbi19002@student.mdh.se::d9ebcabe-37f9-426a-b44b-90fb9a473569" providerId="AD" clId="Web-{35DDB756-035F-4101-1D7C-565CDB77C2CC}" dt="2020-09-20T10:58:26.446" v="0" actId="20577"/>
        <pc:sldMkLst>
          <pc:docMk/>
          <pc:sldMk cId="768272594" sldId="256"/>
        </pc:sldMkLst>
        <pc:spChg chg="mod">
          <ac:chgData name="Rohit Suresh Baragi" userId="S::rbi19002@student.mdh.se::d9ebcabe-37f9-426a-b44b-90fb9a473569" providerId="AD" clId="Web-{35DDB756-035F-4101-1D7C-565CDB77C2CC}" dt="2020-09-20T10:58:26.446" v="0" actId="20577"/>
          <ac:spMkLst>
            <pc:docMk/>
            <pc:sldMk cId="768272594" sldId="256"/>
            <ac:spMk id="2" creationId="{22A668C4-B216-4E6C-BFE4-9FE76958DD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7809-38FA-493D-B9B7-9B0EDBF48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E974F-9FA5-4563-B9E8-9CA7B6DA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631E-E47F-43F6-910E-BF98078A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A3B-F5A5-4CB5-A8C6-A702DF60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C0160-5F9D-41B2-8430-83A8039C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160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4473-CFA6-4586-BBE8-1C81BDD4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808F7-C97E-4A94-BA94-19DECF1C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61C4-EFC3-442F-8B15-35ACD5C5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B8DC-DA8F-4A40-8EBD-7531BD38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9E29-E318-45F0-824A-A8798143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270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2309D-C18E-4F02-B058-C0E98C58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37657-B929-4231-95CF-83C493869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CD715-A176-48E9-86B4-D8265ADC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C5D5C-874C-418C-8AAF-5972F203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8610-48B6-419B-B2DC-68459AD1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077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1915-4E0A-4D35-B473-58974ACA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A61-5881-4457-869B-854668AF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9CBA-CDD2-48B9-BA75-8505D30F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CE6B-A7CF-4B16-951F-1CDFCE86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8D95B-EC4E-452D-99A6-2F3887C8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748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2212-7506-4B75-AB72-EC5EE9F6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8BA0C-44EC-45D4-AC40-C1B7F7C5F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C52C-83C8-4A66-9937-096E1FBB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22EB-F923-43FB-BF7F-D899A3A3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5C35-AAFE-48A1-B543-E5F8FCD9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770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AB4-534B-425A-A48D-8EB431DB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A6C2-5F81-4333-8EF2-05E91594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7056F-9046-4686-B618-D639EA14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191C1-3DC1-4DB1-8713-A938AE19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CCF86-1D96-43E1-AF2E-97041BD0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E3F0C-540C-4025-8176-BB7ADEB7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46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269-DCEC-410B-B7CC-7A3DCC67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714F-535E-4A6C-8CB1-36F4275A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ACF99-C990-4785-AAEB-A4F304AB0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C3CFE-571F-4F8C-B343-2D8DCD4E8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220DF-1CE3-4AAB-A87C-CC0B5039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054DC-EEEA-4274-8393-B7F8B082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0A0C6-C4F7-4486-902E-0D23DA8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5A122-E7EF-40CD-AE78-C8FB0491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51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9A8-D25C-4449-9968-A48CA1C7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6EB13-FF12-4FAA-903E-F3C57CEC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3130E-E3A9-46B0-834B-73C7046B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77022-9C07-4282-B72E-382396C1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937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857BA-7E34-46B0-9ADC-3F9DC010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8CD73-FB2E-4C7A-BCDB-C11BC4D3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2820D-F35C-4C0B-AD6F-8740FF40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614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E138-1AD3-459F-8DE6-B4CE5C34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575C-5FAF-4888-B158-B7A7D9A2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E9038-0143-44DF-89B4-75BCE839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B029-DFE4-4AA1-9FD8-3D62D988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49837-E818-4139-BD23-4D4609C1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C3F0-F4F6-4618-90DB-3704AA15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286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66B5-0399-49F6-A3CB-17B153F5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2074A-6079-4AD6-9CC9-0F464516F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D2279-19A0-48EC-9430-62B7A83E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06A7-CD1E-438B-BB1E-8E078BAE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D034-725E-4FBD-BCFB-ED02E889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DB173-51E0-4BA6-B337-AF230B0A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705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9FB14-D6F9-4A53-BCEF-1CD3192E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A6CE-2E35-46BF-AD0B-6A8F4796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AC29-1868-4ECD-9099-ADB564311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4EFC-0514-4AA5-B7A9-498C7E62B6EA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000B-0B30-4E98-BAC6-8F674147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9482-47CA-4708-8CBD-6DE8D192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4DFF-669B-4080-8DBB-0C701B9FF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13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244"/>
            <a:ext cx="9144000" cy="477837"/>
          </a:xfrm>
        </p:spPr>
        <p:txBody>
          <a:bodyPr>
            <a:normAutofit/>
          </a:bodyPr>
          <a:lstStyle/>
          <a:p>
            <a:r>
              <a:rPr lang="sv-SE" sz="2800"/>
              <a:t>Group 3 – skateboard factory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BEB89-7419-4399-9691-A575587A31A9}"/>
              </a:ext>
            </a:extLst>
          </p:cNvPr>
          <p:cNvSpPr/>
          <p:nvPr/>
        </p:nvSpPr>
        <p:spPr>
          <a:xfrm>
            <a:off x="2827089" y="3775046"/>
            <a:ext cx="7701093" cy="19881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15931-50C9-4BB9-A281-0F4D65D4854D}"/>
              </a:ext>
            </a:extLst>
          </p:cNvPr>
          <p:cNvSpPr/>
          <p:nvPr/>
        </p:nvSpPr>
        <p:spPr>
          <a:xfrm>
            <a:off x="3092041" y="3942826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70BB8-0538-4B47-9B32-3D9F6F2F9EE0}"/>
              </a:ext>
            </a:extLst>
          </p:cNvPr>
          <p:cNvSpPr/>
          <p:nvPr/>
        </p:nvSpPr>
        <p:spPr>
          <a:xfrm>
            <a:off x="4668473" y="3942826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0409D-59F7-4D6D-AC8E-6159C434AC26}"/>
              </a:ext>
            </a:extLst>
          </p:cNvPr>
          <p:cNvSpPr/>
          <p:nvPr/>
        </p:nvSpPr>
        <p:spPr>
          <a:xfrm>
            <a:off x="7731154" y="4589157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C3564-6131-4055-BB0C-336F902770D5}"/>
              </a:ext>
            </a:extLst>
          </p:cNvPr>
          <p:cNvSpPr/>
          <p:nvPr/>
        </p:nvSpPr>
        <p:spPr>
          <a:xfrm>
            <a:off x="9290806" y="3942826"/>
            <a:ext cx="1051420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D2C1B-F196-4A3F-A48C-BBDB20372F81}"/>
              </a:ext>
            </a:extLst>
          </p:cNvPr>
          <p:cNvSpPr/>
          <p:nvPr/>
        </p:nvSpPr>
        <p:spPr>
          <a:xfrm>
            <a:off x="6228126" y="3942826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E485C-FCA4-4592-ADD1-880120D6C3B6}"/>
              </a:ext>
            </a:extLst>
          </p:cNvPr>
          <p:cNvSpPr txBox="1"/>
          <p:nvPr/>
        </p:nvSpPr>
        <p:spPr>
          <a:xfrm>
            <a:off x="9290807" y="3942826"/>
            <a:ext cx="105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OP50</a:t>
            </a:r>
            <a:br>
              <a:rPr lang="sv-SE"/>
            </a:br>
            <a:r>
              <a:rPr lang="sv-SE" err="1"/>
              <a:t>Packing</a:t>
            </a:r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3D3D4-D9BF-415F-98AA-EB0474E0B8CC}"/>
              </a:ext>
            </a:extLst>
          </p:cNvPr>
          <p:cNvSpPr txBox="1"/>
          <p:nvPr/>
        </p:nvSpPr>
        <p:spPr>
          <a:xfrm>
            <a:off x="3092041" y="3942826"/>
            <a:ext cx="13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OPx10</a:t>
            </a:r>
            <a:br>
              <a:rPr lang="sv-SE"/>
            </a:br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E1C26-7286-4073-85E0-5CDCED8BAB6C}"/>
              </a:ext>
            </a:extLst>
          </p:cNvPr>
          <p:cNvSpPr txBox="1"/>
          <p:nvPr/>
        </p:nvSpPr>
        <p:spPr>
          <a:xfrm>
            <a:off x="4668473" y="3942826"/>
            <a:ext cx="131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OPx20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2EEF6-EE62-4B76-8BBE-8DC92EAE2AD7}"/>
              </a:ext>
            </a:extLst>
          </p:cNvPr>
          <p:cNvSpPr txBox="1"/>
          <p:nvPr/>
        </p:nvSpPr>
        <p:spPr>
          <a:xfrm>
            <a:off x="6228125" y="3942826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OPx30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3E5A5-E8EE-498F-AFE8-6461F02B756F}"/>
              </a:ext>
            </a:extLst>
          </p:cNvPr>
          <p:cNvSpPr txBox="1"/>
          <p:nvPr/>
        </p:nvSpPr>
        <p:spPr>
          <a:xfrm>
            <a:off x="7731154" y="4605935"/>
            <a:ext cx="13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OP40</a:t>
            </a:r>
            <a:br>
              <a:rPr lang="sv-SE"/>
            </a:br>
            <a:r>
              <a:rPr lang="sv-SE" err="1"/>
              <a:t>Assembly</a:t>
            </a:r>
            <a:endParaRPr lang="sv-S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6508FD-8BF1-44E2-BEFD-8719AAD95236}"/>
              </a:ext>
            </a:extLst>
          </p:cNvPr>
          <p:cNvSpPr/>
          <p:nvPr/>
        </p:nvSpPr>
        <p:spPr>
          <a:xfrm>
            <a:off x="2952926" y="5403268"/>
            <a:ext cx="7457812" cy="2764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82E770-D598-4A60-81F2-8702E1942AA1}"/>
              </a:ext>
            </a:extLst>
          </p:cNvPr>
          <p:cNvSpPr/>
          <p:nvPr/>
        </p:nvSpPr>
        <p:spPr>
          <a:xfrm>
            <a:off x="511027" y="1048624"/>
            <a:ext cx="2479645" cy="2449965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E25C09-12CA-46A6-AC28-903E8916EDA7}"/>
              </a:ext>
            </a:extLst>
          </p:cNvPr>
          <p:cNvSpPr/>
          <p:nvPr/>
        </p:nvSpPr>
        <p:spPr>
          <a:xfrm>
            <a:off x="2952928" y="5914239"/>
            <a:ext cx="4353884" cy="714010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B8E71B-D2AD-473C-A30C-334EF8D8EA4A}"/>
              </a:ext>
            </a:extLst>
          </p:cNvPr>
          <p:cNvSpPr/>
          <p:nvPr/>
        </p:nvSpPr>
        <p:spPr>
          <a:xfrm>
            <a:off x="380302" y="4874761"/>
            <a:ext cx="2204205" cy="1753487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8036AD-248E-4AF0-B054-62DE5B5606E8}"/>
              </a:ext>
            </a:extLst>
          </p:cNvPr>
          <p:cNvSpPr/>
          <p:nvPr/>
        </p:nvSpPr>
        <p:spPr>
          <a:xfrm>
            <a:off x="3704437" y="2527532"/>
            <a:ext cx="4965585" cy="971057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F53621-8BE7-4F6A-8F67-6CD9C841DA2B}"/>
              </a:ext>
            </a:extLst>
          </p:cNvPr>
          <p:cNvSpPr/>
          <p:nvPr/>
        </p:nvSpPr>
        <p:spPr>
          <a:xfrm>
            <a:off x="9282418" y="1127081"/>
            <a:ext cx="2479645" cy="2449965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E8517-8CEE-4E58-B8CD-9C59518F0A2D}"/>
              </a:ext>
            </a:extLst>
          </p:cNvPr>
          <p:cNvSpPr txBox="1"/>
          <p:nvPr/>
        </p:nvSpPr>
        <p:spPr>
          <a:xfrm>
            <a:off x="628473" y="1127081"/>
            <a:ext cx="2223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MODEL INPUTS</a:t>
            </a:r>
          </a:p>
          <a:p>
            <a:r>
              <a:rPr lang="sv-SE" sz="1200" err="1"/>
              <a:t>Batch</a:t>
            </a:r>
            <a:r>
              <a:rPr lang="sv-SE" sz="1200"/>
              <a:t> </a:t>
            </a:r>
            <a:r>
              <a:rPr lang="sv-SE" sz="1200" err="1"/>
              <a:t>processing</a:t>
            </a:r>
            <a:endParaRPr lang="sv-SE" sz="1200"/>
          </a:p>
          <a:p>
            <a:r>
              <a:rPr lang="sv-SE" sz="1200" err="1"/>
              <a:t>Flow</a:t>
            </a:r>
            <a:endParaRPr lang="sv-SE" sz="1200"/>
          </a:p>
          <a:p>
            <a:r>
              <a:rPr lang="sv-SE" sz="1200"/>
              <a:t>Business plan</a:t>
            </a:r>
          </a:p>
          <a:p>
            <a:r>
              <a:rPr lang="sv-SE" sz="1200"/>
              <a:t>Worktime 5d/8h</a:t>
            </a:r>
          </a:p>
          <a:p>
            <a:r>
              <a:rPr lang="sv-SE" sz="1200"/>
              <a:t>Expected demand / month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C12488-63E0-4092-B672-046C4DD72859}"/>
              </a:ext>
            </a:extLst>
          </p:cNvPr>
          <p:cNvSpPr txBox="1"/>
          <p:nvPr/>
        </p:nvSpPr>
        <p:spPr>
          <a:xfrm>
            <a:off x="3180826" y="5935036"/>
            <a:ext cx="222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MODEL SIMPLIFICATIONS</a:t>
            </a:r>
          </a:p>
          <a:p>
            <a:endParaRPr lang="sv-SE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5A309-54BD-41CD-864E-16C5BD619E4F}"/>
              </a:ext>
            </a:extLst>
          </p:cNvPr>
          <p:cNvSpPr txBox="1"/>
          <p:nvPr/>
        </p:nvSpPr>
        <p:spPr>
          <a:xfrm>
            <a:off x="511027" y="4971580"/>
            <a:ext cx="187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MODEL ASSUMPTIONS</a:t>
            </a:r>
          </a:p>
          <a:p>
            <a:r>
              <a:rPr lang="sv-SE" sz="1200"/>
              <a:t>1 Month = 20 days</a:t>
            </a:r>
          </a:p>
          <a:p>
            <a:r>
              <a:rPr lang="sv-SE" sz="1200"/>
              <a:t>Raw Material is infinite</a:t>
            </a:r>
          </a:p>
          <a:p>
            <a:r>
              <a:rPr lang="sv-SE" sz="1200"/>
              <a:t>The personnel is healthy and not absent</a:t>
            </a:r>
          </a:p>
          <a:p>
            <a:endParaRPr lang="sv-SE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EF49C1-2F62-48C0-93DF-26C0CD26F1D2}"/>
              </a:ext>
            </a:extLst>
          </p:cNvPr>
          <p:cNvSpPr txBox="1"/>
          <p:nvPr/>
        </p:nvSpPr>
        <p:spPr>
          <a:xfrm>
            <a:off x="3918006" y="2527532"/>
            <a:ext cx="222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MODEL CONTENT</a:t>
            </a:r>
          </a:p>
          <a:p>
            <a:r>
              <a:rPr lang="sv-SE" sz="1200" err="1"/>
              <a:t>Made</a:t>
            </a:r>
            <a:r>
              <a:rPr lang="sv-SE" sz="1200"/>
              <a:t> to stock (MTS)</a:t>
            </a:r>
          </a:p>
          <a:p>
            <a:r>
              <a:rPr lang="sv-SE" sz="1200"/>
              <a:t>Equipment </a:t>
            </a:r>
            <a:r>
              <a:rPr lang="sv-SE" sz="1200" err="1"/>
              <a:t>failure</a:t>
            </a:r>
            <a:endParaRPr lang="sv-SE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AC640-FD9D-4335-9FF1-726845158D83}"/>
              </a:ext>
            </a:extLst>
          </p:cNvPr>
          <p:cNvSpPr txBox="1"/>
          <p:nvPr/>
        </p:nvSpPr>
        <p:spPr>
          <a:xfrm>
            <a:off x="9481660" y="1218227"/>
            <a:ext cx="2223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MODEL OUTPUTS</a:t>
            </a:r>
          </a:p>
          <a:p>
            <a:r>
              <a:rPr lang="sv-SE" sz="1200"/>
              <a:t>Plant </a:t>
            </a:r>
            <a:r>
              <a:rPr lang="sv-SE" sz="1200" err="1"/>
              <a:t>capacity</a:t>
            </a:r>
            <a:endParaRPr lang="sv-SE" sz="1200"/>
          </a:p>
          <a:p>
            <a:r>
              <a:rPr lang="sv-SE" sz="1200"/>
              <a:t>Plant layout</a:t>
            </a:r>
          </a:p>
          <a:p>
            <a:r>
              <a:rPr lang="sv-SE" sz="1200"/>
              <a:t>Push or </a:t>
            </a:r>
            <a:r>
              <a:rPr lang="sv-SE" sz="1200" err="1"/>
              <a:t>Pull</a:t>
            </a:r>
            <a:r>
              <a:rPr lang="sv-SE" sz="1200"/>
              <a:t> </a:t>
            </a:r>
            <a:r>
              <a:rPr lang="sv-SE" sz="1200" err="1"/>
              <a:t>strategy</a:t>
            </a:r>
            <a:endParaRPr lang="sv-SE" sz="1200"/>
          </a:p>
          <a:p>
            <a:r>
              <a:rPr lang="sv-SE" sz="1200" err="1"/>
              <a:t>Bottlenecks</a:t>
            </a:r>
            <a:endParaRPr lang="sv-SE" sz="1200"/>
          </a:p>
          <a:p>
            <a:r>
              <a:rPr lang="sv-SE" sz="1200"/>
              <a:t>Equipment </a:t>
            </a:r>
            <a:r>
              <a:rPr lang="sv-SE" sz="1200" err="1"/>
              <a:t>utilisation</a:t>
            </a:r>
            <a:endParaRPr lang="sv-SE" sz="1200"/>
          </a:p>
          <a:p>
            <a:r>
              <a:rPr lang="sv-SE" sz="1200"/>
              <a:t>OEE-levels</a:t>
            </a:r>
          </a:p>
          <a:p>
            <a:r>
              <a:rPr lang="sv-SE" sz="1200"/>
              <a:t>Inventory level</a:t>
            </a:r>
          </a:p>
          <a:p>
            <a:r>
              <a:rPr lang="sv-SE" sz="1200" err="1"/>
              <a:t>Storage</a:t>
            </a:r>
            <a:r>
              <a:rPr lang="sv-SE" sz="1200"/>
              <a:t> </a:t>
            </a:r>
            <a:r>
              <a:rPr lang="sv-SE" sz="1200" err="1"/>
              <a:t>capacity</a:t>
            </a:r>
            <a:endParaRPr lang="sv-SE" sz="1200"/>
          </a:p>
          <a:p>
            <a:r>
              <a:rPr lang="sv-SE" sz="1200"/>
              <a:t>Max throughput – min changes 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3C80BB-AD84-40C0-8829-FD8CF2AE29C1}"/>
              </a:ext>
            </a:extLst>
          </p:cNvPr>
          <p:cNvSpPr/>
          <p:nvPr/>
        </p:nvSpPr>
        <p:spPr>
          <a:xfrm>
            <a:off x="7545196" y="5914238"/>
            <a:ext cx="4298657" cy="714010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79697B-74C7-4AA3-BC27-74E679BEBD92}"/>
              </a:ext>
            </a:extLst>
          </p:cNvPr>
          <p:cNvSpPr txBox="1"/>
          <p:nvPr/>
        </p:nvSpPr>
        <p:spPr>
          <a:xfrm>
            <a:off x="7673976" y="5935035"/>
            <a:ext cx="40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Deliverables</a:t>
            </a:r>
            <a:r>
              <a:rPr lang="sv-SE" sz="1200"/>
              <a:t>: 1 </a:t>
            </a:r>
            <a:r>
              <a:rPr lang="sv-SE" sz="1200" err="1"/>
              <a:t>screen</a:t>
            </a:r>
            <a:r>
              <a:rPr lang="sv-SE" sz="1200"/>
              <a:t> </a:t>
            </a:r>
            <a:r>
              <a:rPr lang="sv-SE" sz="1200" err="1"/>
              <a:t>view</a:t>
            </a:r>
            <a:r>
              <a:rPr lang="sv-SE" sz="1200"/>
              <a:t>, </a:t>
            </a:r>
            <a:r>
              <a:rPr lang="sv-SE" sz="1200" err="1"/>
              <a:t>visual</a:t>
            </a:r>
            <a:r>
              <a:rPr lang="sv-SE" sz="1200"/>
              <a:t> </a:t>
            </a:r>
            <a:r>
              <a:rPr lang="sv-SE" sz="1200" err="1"/>
              <a:t>appealing</a:t>
            </a:r>
            <a:r>
              <a:rPr lang="sv-SE" sz="1200"/>
              <a:t>, 1 Slid </a:t>
            </a:r>
            <a:r>
              <a:rPr lang="sv-SE" sz="1200" err="1"/>
              <a:t>summary</a:t>
            </a:r>
            <a:endParaRPr lang="sv-SE" sz="1200"/>
          </a:p>
          <a:p>
            <a:r>
              <a:rPr lang="sv-SE" sz="1200"/>
              <a:t>Excel spreadsheet of the data.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8FADF-C04A-4C5A-94D2-FA961E3FD32C}"/>
              </a:ext>
            </a:extLst>
          </p:cNvPr>
          <p:cNvSpPr txBox="1"/>
          <p:nvPr/>
        </p:nvSpPr>
        <p:spPr>
          <a:xfrm>
            <a:off x="11762063" y="6489748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76827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560" y="269926"/>
            <a:ext cx="9144000" cy="340965"/>
          </a:xfrm>
        </p:spPr>
        <p:txBody>
          <a:bodyPr>
            <a:normAutofit fontScale="90000"/>
          </a:bodyPr>
          <a:lstStyle/>
          <a:p>
            <a:r>
              <a:rPr lang="sv-SE" sz="2000"/>
              <a:t>Group 3 – skateboard </a:t>
            </a:r>
            <a:r>
              <a:rPr lang="sv-SE" sz="2000" err="1"/>
              <a:t>factory</a:t>
            </a:r>
            <a:r>
              <a:rPr lang="sv-SE" sz="2000"/>
              <a:t> – Layout V1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6478F3-BA4B-4F53-86A4-40376AF6FA21}"/>
              </a:ext>
            </a:extLst>
          </p:cNvPr>
          <p:cNvGrpSpPr/>
          <p:nvPr/>
        </p:nvGrpSpPr>
        <p:grpSpPr>
          <a:xfrm>
            <a:off x="830606" y="339596"/>
            <a:ext cx="10499674" cy="6518404"/>
            <a:chOff x="830606" y="339596"/>
            <a:chExt cx="10499674" cy="65184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869D33-3E21-40F2-A985-D26AF9A3DB00}"/>
                </a:ext>
              </a:extLst>
            </p:cNvPr>
            <p:cNvGrpSpPr/>
            <p:nvPr/>
          </p:nvGrpSpPr>
          <p:grpSpPr>
            <a:xfrm>
              <a:off x="830606" y="3330626"/>
              <a:ext cx="10499674" cy="3527374"/>
              <a:chOff x="788564" y="923364"/>
              <a:chExt cx="10962001" cy="5387829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B7C755AF-E87A-49D1-A8C5-F369A2AF889C}"/>
                  </a:ext>
                </a:extLst>
              </p:cNvPr>
              <p:cNvSpPr/>
              <p:nvPr/>
            </p:nvSpPr>
            <p:spPr>
              <a:xfrm>
                <a:off x="1010001" y="1461210"/>
                <a:ext cx="6334194" cy="310675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A6361C-DF8F-4EA7-8F31-521378A23D87}"/>
                  </a:ext>
                </a:extLst>
              </p:cNvPr>
              <p:cNvSpPr/>
              <p:nvPr/>
            </p:nvSpPr>
            <p:spPr>
              <a:xfrm>
                <a:off x="1675803" y="4742946"/>
                <a:ext cx="972076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8047C58-A3FB-4B5F-8A07-A33EAD383733}"/>
                  </a:ext>
                </a:extLst>
              </p:cNvPr>
              <p:cNvSpPr/>
              <p:nvPr/>
            </p:nvSpPr>
            <p:spPr>
              <a:xfrm>
                <a:off x="3482896" y="4735617"/>
                <a:ext cx="1610821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7E24815-F80F-4024-8DDD-6C9D2B0ACEB6}"/>
                  </a:ext>
                </a:extLst>
              </p:cNvPr>
              <p:cNvSpPr/>
              <p:nvPr/>
            </p:nvSpPr>
            <p:spPr>
              <a:xfrm>
                <a:off x="7599556" y="4732675"/>
                <a:ext cx="1491891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D2908F-F432-420C-AAD2-6BEC102E3281}"/>
                  </a:ext>
                </a:extLst>
              </p:cNvPr>
              <p:cNvSpPr txBox="1"/>
              <p:nvPr/>
            </p:nvSpPr>
            <p:spPr>
              <a:xfrm>
                <a:off x="7990099" y="4829071"/>
                <a:ext cx="808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/>
                  <a:t>OP250</a:t>
                </a:r>
                <a:br>
                  <a:rPr lang="sv-SE" sz="1200"/>
                </a:br>
                <a:r>
                  <a:rPr lang="sv-SE" sz="1200" err="1"/>
                  <a:t>Packing</a:t>
                </a:r>
                <a:endParaRPr lang="sv-SE" sz="1200"/>
              </a:p>
              <a:p>
                <a:r>
                  <a:rPr lang="sv-SE" sz="1200"/>
                  <a:t>4xWheels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83713BD-DE9E-4C64-B6B3-2E97863858BB}"/>
                  </a:ext>
                </a:extLst>
              </p:cNvPr>
              <p:cNvSpPr txBox="1"/>
              <p:nvPr/>
            </p:nvSpPr>
            <p:spPr>
              <a:xfrm>
                <a:off x="1757304" y="4750578"/>
                <a:ext cx="972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OP210</a:t>
                </a:r>
                <a:br>
                  <a:rPr lang="sv-SE"/>
                </a:br>
                <a:r>
                  <a:rPr lang="sv-SE"/>
                  <a:t>Casting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B73BFC-BD3D-4E86-BFCE-E826E15AFE2E}"/>
                  </a:ext>
                </a:extLst>
              </p:cNvPr>
              <p:cNvSpPr txBox="1"/>
              <p:nvPr/>
            </p:nvSpPr>
            <p:spPr>
              <a:xfrm>
                <a:off x="3644230" y="4735617"/>
                <a:ext cx="11807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OP221</a:t>
                </a:r>
                <a:br>
                  <a:rPr lang="sv-SE"/>
                </a:br>
                <a:r>
                  <a:rPr lang="sv-SE" err="1"/>
                  <a:t>Machining</a:t>
                </a:r>
                <a:endParaRPr lang="sv-SE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7A4A62B4-DE05-4E1D-B8FE-40C5F9947B48}"/>
                  </a:ext>
                </a:extLst>
              </p:cNvPr>
              <p:cNvSpPr/>
              <p:nvPr/>
            </p:nvSpPr>
            <p:spPr>
              <a:xfrm>
                <a:off x="788564" y="1291905"/>
                <a:ext cx="10962001" cy="4714612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579A40A-07E3-4081-A9C2-D56843393890}"/>
                  </a:ext>
                </a:extLst>
              </p:cNvPr>
              <p:cNvSpPr txBox="1"/>
              <p:nvPr/>
            </p:nvSpPr>
            <p:spPr>
              <a:xfrm>
                <a:off x="2487171" y="965092"/>
                <a:ext cx="917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/>
                  <a:t>Wheels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831EAFF-E54A-48FA-B23B-26AD7D98E9AD}"/>
                  </a:ext>
                </a:extLst>
              </p:cNvPr>
              <p:cNvSpPr/>
              <p:nvPr/>
            </p:nvSpPr>
            <p:spPr>
              <a:xfrm>
                <a:off x="5659997" y="4732675"/>
                <a:ext cx="872005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8F612-67E4-4EC2-AAF9-5DFD08148CE8}"/>
                  </a:ext>
                </a:extLst>
              </p:cNvPr>
              <p:cNvSpPr txBox="1"/>
              <p:nvPr/>
            </p:nvSpPr>
            <p:spPr>
              <a:xfrm>
                <a:off x="5662820" y="4872813"/>
                <a:ext cx="1088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OP222</a:t>
                </a:r>
                <a:br>
                  <a:rPr lang="sv-SE"/>
                </a:br>
                <a:r>
                  <a:rPr lang="sv-SE"/>
                  <a:t>Printing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73CCF86-3776-4351-8FD7-2DC90B4B4F8E}"/>
                  </a:ext>
                </a:extLst>
              </p:cNvPr>
              <p:cNvSpPr txBox="1"/>
              <p:nvPr/>
            </p:nvSpPr>
            <p:spPr>
              <a:xfrm>
                <a:off x="2620125" y="4310172"/>
                <a:ext cx="11981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</a:t>
                </a:r>
                <a:r>
                  <a:rPr lang="sv-SE" sz="1200"/>
                  <a:t> 4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A504098-7433-4229-B75E-24FCF05A9EDE}"/>
                  </a:ext>
                </a:extLst>
              </p:cNvPr>
              <p:cNvSpPr/>
              <p:nvPr/>
            </p:nvSpPr>
            <p:spPr>
              <a:xfrm>
                <a:off x="9608285" y="2927167"/>
                <a:ext cx="1238391" cy="690113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62EBA2-7111-4788-A03C-08EDB798C16A}"/>
                  </a:ext>
                </a:extLst>
              </p:cNvPr>
              <p:cNvSpPr txBox="1"/>
              <p:nvPr/>
            </p:nvSpPr>
            <p:spPr>
              <a:xfrm>
                <a:off x="9608284" y="2927167"/>
                <a:ext cx="1343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/>
                  <a:t>OP350</a:t>
                </a:r>
                <a:br>
                  <a:rPr lang="sv-SE" sz="1200"/>
                </a:br>
                <a:r>
                  <a:rPr lang="sv-SE" sz="1200"/>
                  <a:t>Packning</a:t>
                </a:r>
                <a:br>
                  <a:rPr lang="sv-SE" sz="1200"/>
                </a:br>
                <a:r>
                  <a:rPr lang="sv-SE" sz="1200"/>
                  <a:t>Skateboards</a:t>
                </a: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3502777-706A-45E8-96A7-C0B9039268DA}"/>
                  </a:ext>
                </a:extLst>
              </p:cNvPr>
              <p:cNvSpPr/>
              <p:nvPr/>
            </p:nvSpPr>
            <p:spPr>
              <a:xfrm>
                <a:off x="7462344" y="1454434"/>
                <a:ext cx="1836475" cy="310675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6E69865-8EC4-45B2-B13F-BF1BF9BF1B3A}"/>
                  </a:ext>
                </a:extLst>
              </p:cNvPr>
              <p:cNvSpPr/>
              <p:nvPr/>
            </p:nvSpPr>
            <p:spPr>
              <a:xfrm>
                <a:off x="9461626" y="3647596"/>
                <a:ext cx="2060899" cy="220596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2E03A5A-53B1-446B-BC4D-8F5184ED6F88}"/>
                  </a:ext>
                </a:extLst>
              </p:cNvPr>
              <p:cNvGrpSpPr/>
              <p:nvPr/>
            </p:nvGrpSpPr>
            <p:grpSpPr>
              <a:xfrm>
                <a:off x="1580862" y="1569879"/>
                <a:ext cx="435808" cy="532124"/>
                <a:chOff x="1299258" y="1596921"/>
                <a:chExt cx="435808" cy="532124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75E64945-4B7C-4906-830B-7AD4EFDAF7B9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551D328-15F0-45BA-9555-18E794AB1DAA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204F705-7397-474C-9323-F3AD0837A606}"/>
                  </a:ext>
                </a:extLst>
              </p:cNvPr>
              <p:cNvGrpSpPr/>
              <p:nvPr/>
            </p:nvGrpSpPr>
            <p:grpSpPr>
              <a:xfrm>
                <a:off x="2649603" y="1591079"/>
                <a:ext cx="435808" cy="532124"/>
                <a:chOff x="1299258" y="1596921"/>
                <a:chExt cx="435808" cy="532124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C9CA185-0ED1-4EF8-BDFD-522434836C00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7755C62-F969-4292-9896-EEF058D2016F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F2376DF-E2F3-44CE-97E3-3FCB39362163}"/>
                  </a:ext>
                </a:extLst>
              </p:cNvPr>
              <p:cNvGrpSpPr/>
              <p:nvPr/>
            </p:nvGrpSpPr>
            <p:grpSpPr>
              <a:xfrm>
                <a:off x="3200733" y="1585337"/>
                <a:ext cx="435808" cy="532124"/>
                <a:chOff x="1299258" y="1596921"/>
                <a:chExt cx="435808" cy="532124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12B5E7A4-9EFA-4121-8F8E-6004CE85413A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87D0E87-271B-4684-B3DA-51F70F6C38CF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115DAA1-8E0E-47EC-ABFA-32F96EC44D69}"/>
                  </a:ext>
                </a:extLst>
              </p:cNvPr>
              <p:cNvGrpSpPr/>
              <p:nvPr/>
            </p:nvGrpSpPr>
            <p:grpSpPr>
              <a:xfrm>
                <a:off x="3741290" y="1588753"/>
                <a:ext cx="435808" cy="532124"/>
                <a:chOff x="1299258" y="1596921"/>
                <a:chExt cx="435808" cy="53212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1CB5DAB-FF9E-4CA9-8813-1AA852BE3F09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C50E457-4EA9-4D8B-A1F1-7434E7E402E0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65B9F75-6A9B-4513-A9D9-663F9E4EB00F}"/>
                  </a:ext>
                </a:extLst>
              </p:cNvPr>
              <p:cNvGrpSpPr/>
              <p:nvPr/>
            </p:nvGrpSpPr>
            <p:grpSpPr>
              <a:xfrm>
                <a:off x="4276052" y="1588753"/>
                <a:ext cx="435808" cy="532124"/>
                <a:chOff x="1299258" y="1596921"/>
                <a:chExt cx="435808" cy="532124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856C92C2-76C9-44A4-ADCF-24E413A0B38A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1E24E9A2-479D-4D3E-B2A7-169FA483ED9E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E8530D0-5F3D-4724-8FAB-1B6C3F4BFD4B}"/>
                  </a:ext>
                </a:extLst>
              </p:cNvPr>
              <p:cNvGrpSpPr/>
              <p:nvPr/>
            </p:nvGrpSpPr>
            <p:grpSpPr>
              <a:xfrm>
                <a:off x="4836017" y="1590931"/>
                <a:ext cx="435808" cy="532124"/>
                <a:chOff x="1299258" y="1596921"/>
                <a:chExt cx="435808" cy="532124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D8A602F5-8444-45B2-976F-AD1C01235F15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4F024A0-3591-419A-B650-F3915A674CDF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0ABD01E-7E34-408F-9492-6FB7B2DAF5DE}"/>
                  </a:ext>
                </a:extLst>
              </p:cNvPr>
              <p:cNvGrpSpPr/>
              <p:nvPr/>
            </p:nvGrpSpPr>
            <p:grpSpPr>
              <a:xfrm>
                <a:off x="5385409" y="1590931"/>
                <a:ext cx="435808" cy="532124"/>
                <a:chOff x="1299258" y="1596921"/>
                <a:chExt cx="435808" cy="532124"/>
              </a:xfrm>
            </p:grpSpPr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13B2965E-1B84-46DA-B094-EA87C558D5BC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530641B-15E0-4A6E-BA0A-771BC39A7950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8D303897-F6A4-4EA3-B73F-71A05D0422DF}"/>
                  </a:ext>
                </a:extLst>
              </p:cNvPr>
              <p:cNvGrpSpPr/>
              <p:nvPr/>
            </p:nvGrpSpPr>
            <p:grpSpPr>
              <a:xfrm>
                <a:off x="5964782" y="1596921"/>
                <a:ext cx="435808" cy="532124"/>
                <a:chOff x="1299258" y="1596921"/>
                <a:chExt cx="435808" cy="532124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28C2F158-0F59-471B-A0E5-0A289C5E7AB4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714D8425-0058-4EC9-9AA0-0A8A34D2DAC9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F6D6DE7-3520-426D-8A72-ABA3C399B9F6}"/>
                  </a:ext>
                </a:extLst>
              </p:cNvPr>
              <p:cNvGrpSpPr/>
              <p:nvPr/>
            </p:nvGrpSpPr>
            <p:grpSpPr>
              <a:xfrm>
                <a:off x="1917366" y="4190015"/>
                <a:ext cx="435808" cy="532124"/>
                <a:chOff x="1299258" y="1596921"/>
                <a:chExt cx="435808" cy="532124"/>
              </a:xfrm>
            </p:grpSpPr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127EB0B5-B03F-4E7D-A45D-6D3A7512DB7A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DE911A5-2AFE-4DD0-8BD4-39B6EA13CCBB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5337CF9-B144-4966-84AE-3AC417DBBE96}"/>
                  </a:ext>
                </a:extLst>
              </p:cNvPr>
              <p:cNvGrpSpPr/>
              <p:nvPr/>
            </p:nvGrpSpPr>
            <p:grpSpPr>
              <a:xfrm>
                <a:off x="1585279" y="2228789"/>
                <a:ext cx="435808" cy="532124"/>
                <a:chOff x="1299258" y="1596921"/>
                <a:chExt cx="435808" cy="532124"/>
              </a:xfrm>
            </p:grpSpPr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0ACFD762-CE9D-44BB-8276-F976E285FDA8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0B617AED-1968-47D4-868A-A8665CD9B427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BDC7B123-1A32-4A90-AE75-0E4A43C8D6E8}"/>
                  </a:ext>
                </a:extLst>
              </p:cNvPr>
              <p:cNvGrpSpPr/>
              <p:nvPr/>
            </p:nvGrpSpPr>
            <p:grpSpPr>
              <a:xfrm>
                <a:off x="4025233" y="4178782"/>
                <a:ext cx="435808" cy="532124"/>
                <a:chOff x="1299258" y="1596921"/>
                <a:chExt cx="435808" cy="532124"/>
              </a:xfrm>
            </p:grpSpPr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E94BA22A-7A8C-43DF-A613-8CF3419B5A3B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BF137DB-3086-4ACE-9A24-3085B248CBF5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39392A0-2780-40B8-9CC9-EE0836A4A517}"/>
                  </a:ext>
                </a:extLst>
              </p:cNvPr>
              <p:cNvGrpSpPr/>
              <p:nvPr/>
            </p:nvGrpSpPr>
            <p:grpSpPr>
              <a:xfrm>
                <a:off x="5866149" y="4167069"/>
                <a:ext cx="435808" cy="532124"/>
                <a:chOff x="1299258" y="1596921"/>
                <a:chExt cx="435808" cy="532124"/>
              </a:xfrm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C2420475-D92C-4756-A91B-B10F83993B82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619F24DB-28B1-4275-B09A-C80C760AFC80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17A8ED1-1190-45CC-9D2C-5CA50369D39F}"/>
                  </a:ext>
                </a:extLst>
              </p:cNvPr>
              <p:cNvGrpSpPr/>
              <p:nvPr/>
            </p:nvGrpSpPr>
            <p:grpSpPr>
              <a:xfrm>
                <a:off x="7732577" y="4163008"/>
                <a:ext cx="435808" cy="532124"/>
                <a:chOff x="1299258" y="1596921"/>
                <a:chExt cx="435808" cy="532124"/>
              </a:xfrm>
            </p:grpSpPr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DA462D30-F92B-4177-BBE5-24BED97A3CCB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D4DD62D-2B9B-49F0-89CA-8D1001CD6674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858184F8-3377-482B-B40A-DAE529095DB4}"/>
                  </a:ext>
                </a:extLst>
              </p:cNvPr>
              <p:cNvGrpSpPr/>
              <p:nvPr/>
            </p:nvGrpSpPr>
            <p:grpSpPr>
              <a:xfrm>
                <a:off x="6518591" y="2252830"/>
                <a:ext cx="435808" cy="532124"/>
                <a:chOff x="1299258" y="1596921"/>
                <a:chExt cx="435808" cy="532124"/>
              </a:xfrm>
            </p:grpSpPr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91D7FD02-CA03-4061-97B7-C80627358582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8758E418-5710-4D01-82F4-D4E05D00CB76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C5E6B8B-D157-47F6-A53F-A71851C2A964}"/>
                  </a:ext>
                </a:extLst>
              </p:cNvPr>
              <p:cNvGrpSpPr/>
              <p:nvPr/>
            </p:nvGrpSpPr>
            <p:grpSpPr>
              <a:xfrm>
                <a:off x="1077528" y="1986768"/>
                <a:ext cx="435808" cy="532124"/>
                <a:chOff x="1299258" y="1596921"/>
                <a:chExt cx="435808" cy="532124"/>
              </a:xfrm>
            </p:grpSpPr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63208748-7B04-4788-868A-9840A510D1A5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A5B6746-EF1E-4617-AAC7-B504848D94BA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FFD680AA-1184-4777-86D7-161B4B78D7B1}"/>
                  </a:ext>
                </a:extLst>
              </p:cNvPr>
              <p:cNvGrpSpPr/>
              <p:nvPr/>
            </p:nvGrpSpPr>
            <p:grpSpPr>
              <a:xfrm>
                <a:off x="2124368" y="1585337"/>
                <a:ext cx="435808" cy="532124"/>
                <a:chOff x="1299258" y="1596921"/>
                <a:chExt cx="435808" cy="532124"/>
              </a:xfrm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9A614F71-515D-4E77-B4B7-422E9FAEED99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D29E82A6-BC03-41ED-819B-CBD135FCA447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E7D28D8-7C83-4403-81C2-5334BD8C21EE}"/>
                  </a:ext>
                </a:extLst>
              </p:cNvPr>
              <p:cNvGrpSpPr/>
              <p:nvPr/>
            </p:nvGrpSpPr>
            <p:grpSpPr>
              <a:xfrm>
                <a:off x="6514174" y="1585337"/>
                <a:ext cx="435808" cy="532124"/>
                <a:chOff x="1299258" y="1596921"/>
                <a:chExt cx="435808" cy="532124"/>
              </a:xfrm>
            </p:grpSpPr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C816B307-B2A2-44DF-9996-D516D7F432F1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83C87A96-4946-41C5-AB19-43F649B2EE4F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39B7FB0-8B27-4764-BDC2-8973CEB57BE0}"/>
                  </a:ext>
                </a:extLst>
              </p:cNvPr>
              <p:cNvGrpSpPr/>
              <p:nvPr/>
            </p:nvGrpSpPr>
            <p:grpSpPr>
              <a:xfrm>
                <a:off x="8496186" y="4152601"/>
                <a:ext cx="426973" cy="558305"/>
                <a:chOff x="8496186" y="4152601"/>
                <a:chExt cx="426973" cy="558305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A54F3DEC-3A6E-4645-8E36-40ED03516C8F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58305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CDA4349-A155-4E34-886D-C9FFE3670B7F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42531"/>
                </a:xfrm>
                <a:prstGeom prst="ellipse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0CAAE87-800E-4545-910C-8C2DEA84FD8F}"/>
                  </a:ext>
                </a:extLst>
              </p:cNvPr>
              <p:cNvGrpSpPr/>
              <p:nvPr/>
            </p:nvGrpSpPr>
            <p:grpSpPr>
              <a:xfrm>
                <a:off x="8669323" y="2368862"/>
                <a:ext cx="426973" cy="558305"/>
                <a:chOff x="8496186" y="4152601"/>
                <a:chExt cx="426973" cy="558305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07ED3C1-3450-484F-AA91-197B49B82FD9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58305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980029C-622B-42EE-8846-B3F1568F14B1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42531"/>
                </a:xfrm>
                <a:prstGeom prst="ellipse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4E42C73-3FD6-4302-B4FC-1AD4CF2527AB}"/>
                  </a:ext>
                </a:extLst>
              </p:cNvPr>
              <p:cNvGrpSpPr/>
              <p:nvPr/>
            </p:nvGrpSpPr>
            <p:grpSpPr>
              <a:xfrm>
                <a:off x="8630745" y="1706406"/>
                <a:ext cx="426973" cy="558305"/>
                <a:chOff x="8496186" y="4152601"/>
                <a:chExt cx="426973" cy="558305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6C97E8A-8CF8-490C-9372-7E075BDEE9EB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58305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5543266-BFDD-4697-BAA4-C43783111277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42531"/>
                </a:xfrm>
                <a:prstGeom prst="ellipse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D99C3CE7-7FB2-4AF4-B68B-9E0870CD9B24}"/>
                  </a:ext>
                </a:extLst>
              </p:cNvPr>
              <p:cNvGrpSpPr/>
              <p:nvPr/>
            </p:nvGrpSpPr>
            <p:grpSpPr>
              <a:xfrm>
                <a:off x="8081342" y="1701732"/>
                <a:ext cx="426973" cy="558305"/>
                <a:chOff x="8496186" y="4152601"/>
                <a:chExt cx="426973" cy="558305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C24CEED-B988-4829-987D-34C385EF2443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58305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12C67B69-14EC-4F12-A69C-1DBFAD55841D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42531"/>
                </a:xfrm>
                <a:prstGeom prst="ellipse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D15662C-24DF-4629-A754-2AEBCBBF5256}"/>
                  </a:ext>
                </a:extLst>
              </p:cNvPr>
              <p:cNvGrpSpPr/>
              <p:nvPr/>
            </p:nvGrpSpPr>
            <p:grpSpPr>
              <a:xfrm>
                <a:off x="7543682" y="1691487"/>
                <a:ext cx="426973" cy="558305"/>
                <a:chOff x="8496186" y="4152601"/>
                <a:chExt cx="426973" cy="558305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A4D279E-3052-4DAE-98B9-67F1245AB7CE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58305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63FA6B0-6297-4B24-BCA3-D83C82FCB374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42531"/>
                </a:xfrm>
                <a:prstGeom prst="ellipse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72B6F43-AF4D-4A6A-A588-2AF7947AB8D2}"/>
                  </a:ext>
                </a:extLst>
              </p:cNvPr>
              <p:cNvSpPr/>
              <p:nvPr/>
            </p:nvSpPr>
            <p:spPr>
              <a:xfrm>
                <a:off x="10344412" y="1441484"/>
                <a:ext cx="1059024" cy="134347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2176843-447A-466E-A260-457D537864E5}"/>
                  </a:ext>
                </a:extLst>
              </p:cNvPr>
              <p:cNvSpPr txBox="1"/>
              <p:nvPr/>
            </p:nvSpPr>
            <p:spPr>
              <a:xfrm>
                <a:off x="10347235" y="1581622"/>
                <a:ext cx="1088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OP300</a:t>
                </a:r>
                <a:br>
                  <a:rPr lang="sv-SE"/>
                </a:br>
                <a:r>
                  <a:rPr lang="sv-SE" err="1"/>
                  <a:t>Assembly</a:t>
                </a:r>
                <a:endParaRPr lang="sv-SE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F60D33C9-CB66-404B-B1DC-EBD6C6F8F8C9}"/>
                  </a:ext>
                </a:extLst>
              </p:cNvPr>
              <p:cNvGrpSpPr/>
              <p:nvPr/>
            </p:nvGrpSpPr>
            <p:grpSpPr>
              <a:xfrm>
                <a:off x="9886355" y="2179146"/>
                <a:ext cx="435808" cy="532124"/>
                <a:chOff x="1299258" y="1596921"/>
                <a:chExt cx="435808" cy="532124"/>
              </a:xfrm>
            </p:grpSpPr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8F6D1244-1AB1-48AA-B43C-0539245AA8FA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8B86FDCC-C767-400F-A081-F4406928D60E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9488FCB4-9CF7-4B68-A296-0AFF982513D5}"/>
                  </a:ext>
                </a:extLst>
              </p:cNvPr>
              <p:cNvSpPr/>
              <p:nvPr/>
            </p:nvSpPr>
            <p:spPr>
              <a:xfrm>
                <a:off x="9895190" y="1549224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286D9C43-A312-40F8-82BE-9D741411D737}"/>
                  </a:ext>
                </a:extLst>
              </p:cNvPr>
              <p:cNvGrpSpPr/>
              <p:nvPr/>
            </p:nvGrpSpPr>
            <p:grpSpPr>
              <a:xfrm>
                <a:off x="10873924" y="2804103"/>
                <a:ext cx="458588" cy="560563"/>
                <a:chOff x="9895191" y="4190015"/>
                <a:chExt cx="458588" cy="560563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D4D03A6C-E1EA-4292-A3E9-8027B22077B6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B137319A-31DD-4563-A4B6-09D8B76ABEDE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A951D4C-CE1C-4BB6-BA43-AD744266EE85}"/>
                  </a:ext>
                </a:extLst>
              </p:cNvPr>
              <p:cNvGrpSpPr/>
              <p:nvPr/>
            </p:nvGrpSpPr>
            <p:grpSpPr>
              <a:xfrm>
                <a:off x="9571941" y="5027994"/>
                <a:ext cx="458588" cy="560563"/>
                <a:chOff x="9895191" y="4190015"/>
                <a:chExt cx="458588" cy="560563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28AA3230-5AB0-4544-A30A-F64DFC152434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A02DCD25-B1A2-4A50-81E7-584A0DE7329B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F4E2A08-5172-47FD-9BC8-3C9C695C29AF}"/>
                  </a:ext>
                </a:extLst>
              </p:cNvPr>
              <p:cNvGrpSpPr/>
              <p:nvPr/>
            </p:nvGrpSpPr>
            <p:grpSpPr>
              <a:xfrm>
                <a:off x="9567275" y="4376849"/>
                <a:ext cx="458588" cy="560563"/>
                <a:chOff x="9895191" y="4190015"/>
                <a:chExt cx="458588" cy="560563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FE4F6CD0-5027-4C6B-B566-D0941EA926E7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A3BF652-07DE-4C2A-9472-D9D5CBB9CA2E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BD32FD8-90A8-4C17-9054-ACDED6B06A99}"/>
                  </a:ext>
                </a:extLst>
              </p:cNvPr>
              <p:cNvGrpSpPr/>
              <p:nvPr/>
            </p:nvGrpSpPr>
            <p:grpSpPr>
              <a:xfrm>
                <a:off x="10720067" y="5037183"/>
                <a:ext cx="458588" cy="560563"/>
                <a:chOff x="9895191" y="4190015"/>
                <a:chExt cx="458588" cy="560563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BD355EA-C702-48DF-9B99-40AA2006816F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4" name="Rectangle: Rounded Corners 163">
                  <a:extLst>
                    <a:ext uri="{FF2B5EF4-FFF2-40B4-BE49-F238E27FC236}">
                      <a16:creationId xmlns:a16="http://schemas.microsoft.com/office/drawing/2014/main" id="{4ADD096F-B6CD-4828-A422-9B9D5AD6AED9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513000A2-9B1C-4922-B791-CBBAC83B913F}"/>
                  </a:ext>
                </a:extLst>
              </p:cNvPr>
              <p:cNvGrpSpPr/>
              <p:nvPr/>
            </p:nvGrpSpPr>
            <p:grpSpPr>
              <a:xfrm>
                <a:off x="10153582" y="5033510"/>
                <a:ext cx="458588" cy="560563"/>
                <a:chOff x="9895191" y="4190015"/>
                <a:chExt cx="458588" cy="560563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A5599C0A-3189-49FC-A8C1-A8746EC04F0A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7" name="Rectangle: Rounded Corners 166">
                  <a:extLst>
                    <a:ext uri="{FF2B5EF4-FFF2-40B4-BE49-F238E27FC236}">
                      <a16:creationId xmlns:a16="http://schemas.microsoft.com/office/drawing/2014/main" id="{2F96252D-B41A-4650-A6B6-6CC114E49288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205F007-6E5E-4007-B623-9A7A7E39314E}"/>
                  </a:ext>
                </a:extLst>
              </p:cNvPr>
              <p:cNvSpPr txBox="1"/>
              <p:nvPr/>
            </p:nvSpPr>
            <p:spPr>
              <a:xfrm>
                <a:off x="7490557" y="2759910"/>
                <a:ext cx="1843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</a:t>
                </a:r>
                <a:r>
                  <a:rPr lang="sv-SE" sz="1200"/>
                  <a:t> 5</a:t>
                </a:r>
              </a:p>
              <a:p>
                <a:r>
                  <a:rPr lang="sv-SE" sz="1200" err="1"/>
                  <a:t>packed</a:t>
                </a:r>
                <a:r>
                  <a:rPr lang="sv-SE" sz="1200"/>
                  <a:t> </a:t>
                </a:r>
                <a:r>
                  <a:rPr lang="sv-SE" sz="1200" err="1"/>
                  <a:t>items</a:t>
                </a:r>
                <a:r>
                  <a:rPr lang="sv-SE" sz="1200"/>
                  <a:t> for </a:t>
                </a:r>
                <a:r>
                  <a:rPr lang="sv-SE" sz="1200" err="1"/>
                  <a:t>delivery</a:t>
                </a:r>
                <a:endParaRPr lang="sv-SE" sz="120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06FA7C8-D166-4DD1-9677-32D53C2E3972}"/>
                  </a:ext>
                </a:extLst>
              </p:cNvPr>
              <p:cNvSpPr txBox="1"/>
              <p:nvPr/>
            </p:nvSpPr>
            <p:spPr>
              <a:xfrm>
                <a:off x="9554445" y="3853731"/>
                <a:ext cx="1843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</a:t>
                </a:r>
                <a:r>
                  <a:rPr lang="sv-SE" sz="1200"/>
                  <a:t> 6</a:t>
                </a:r>
              </a:p>
              <a:p>
                <a:r>
                  <a:rPr lang="sv-SE" sz="1200" err="1"/>
                  <a:t>packed</a:t>
                </a:r>
                <a:r>
                  <a:rPr lang="sv-SE" sz="1200"/>
                  <a:t> </a:t>
                </a:r>
                <a:r>
                  <a:rPr lang="sv-SE" sz="1200" err="1"/>
                  <a:t>items</a:t>
                </a:r>
                <a:r>
                  <a:rPr lang="sv-SE" sz="1200"/>
                  <a:t> for </a:t>
                </a:r>
                <a:r>
                  <a:rPr lang="sv-SE" sz="1200" err="1"/>
                  <a:t>delivery</a:t>
                </a:r>
                <a:endParaRPr lang="sv-SE" sz="120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748712D-5E36-4ADF-B3BC-07F379210599}"/>
                  </a:ext>
                </a:extLst>
              </p:cNvPr>
              <p:cNvSpPr txBox="1"/>
              <p:nvPr/>
            </p:nvSpPr>
            <p:spPr>
              <a:xfrm>
                <a:off x="9542238" y="928079"/>
                <a:ext cx="1639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/>
                  <a:t>Skateboards</a:t>
                </a: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BD36C7E-E895-4FF0-AB31-5D0CCBD01E73}"/>
                  </a:ext>
                </a:extLst>
              </p:cNvPr>
              <p:cNvCxnSpPr/>
              <p:nvPr/>
            </p:nvCxnSpPr>
            <p:spPr>
              <a:xfrm>
                <a:off x="9400913" y="923364"/>
                <a:ext cx="0" cy="5387829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169B551-2004-41EE-9424-8ED147E5C70E}"/>
                </a:ext>
              </a:extLst>
            </p:cNvPr>
            <p:cNvGrpSpPr/>
            <p:nvPr/>
          </p:nvGrpSpPr>
          <p:grpSpPr>
            <a:xfrm>
              <a:off x="861720" y="339596"/>
              <a:ext cx="10468560" cy="3136455"/>
              <a:chOff x="788565" y="949699"/>
              <a:chExt cx="10788242" cy="505681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6153E583-BFFC-48D2-8616-D8DCF1CA1BBC}"/>
                  </a:ext>
                </a:extLst>
              </p:cNvPr>
              <p:cNvSpPr/>
              <p:nvPr/>
            </p:nvSpPr>
            <p:spPr>
              <a:xfrm>
                <a:off x="980765" y="3030846"/>
                <a:ext cx="4682864" cy="2749844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CEF5DBD-B2AC-400C-B77B-105CAA87D592}"/>
                  </a:ext>
                </a:extLst>
              </p:cNvPr>
              <p:cNvSpPr/>
              <p:nvPr/>
            </p:nvSpPr>
            <p:spPr>
              <a:xfrm>
                <a:off x="1056464" y="1730115"/>
                <a:ext cx="1004234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4284AD2F-00A1-4619-AA48-EA1B33A40F6F}"/>
                  </a:ext>
                </a:extLst>
              </p:cNvPr>
              <p:cNvSpPr/>
              <p:nvPr/>
            </p:nvSpPr>
            <p:spPr>
              <a:xfrm>
                <a:off x="2364745" y="1740746"/>
                <a:ext cx="979518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85CCD92-2B24-498E-B82B-6880D4FE78F7}"/>
                  </a:ext>
                </a:extLst>
              </p:cNvPr>
              <p:cNvSpPr/>
              <p:nvPr/>
            </p:nvSpPr>
            <p:spPr>
              <a:xfrm>
                <a:off x="8000236" y="1740746"/>
                <a:ext cx="913572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BB1A847A-01D7-4429-9837-F8D29616FC7D}"/>
                  </a:ext>
                </a:extLst>
              </p:cNvPr>
              <p:cNvSpPr txBox="1"/>
              <p:nvPr/>
            </p:nvSpPr>
            <p:spPr>
              <a:xfrm>
                <a:off x="1074271" y="1838210"/>
                <a:ext cx="1004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OP110</a:t>
                </a:r>
                <a:br>
                  <a:rPr lang="sv-SE"/>
                </a:br>
                <a:r>
                  <a:rPr lang="sv-SE" err="1"/>
                  <a:t>Pressing</a:t>
                </a:r>
                <a:endParaRPr lang="sv-SE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EC4EE9C-AA44-4427-963C-BD845132E781}"/>
                  </a:ext>
                </a:extLst>
              </p:cNvPr>
              <p:cNvSpPr txBox="1"/>
              <p:nvPr/>
            </p:nvSpPr>
            <p:spPr>
              <a:xfrm>
                <a:off x="2368706" y="1774300"/>
                <a:ext cx="10817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OP121</a:t>
                </a:r>
                <a:br>
                  <a:rPr lang="sv-SE"/>
                </a:br>
                <a:r>
                  <a:rPr lang="sv-SE" err="1"/>
                  <a:t>Shaping</a:t>
                </a:r>
                <a:r>
                  <a:rPr lang="sv-SE"/>
                  <a:t> 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448F933-109A-49EC-94E6-8E4934ED99D5}"/>
                  </a:ext>
                </a:extLst>
              </p:cNvPr>
              <p:cNvSpPr txBox="1"/>
              <p:nvPr/>
            </p:nvSpPr>
            <p:spPr>
              <a:xfrm>
                <a:off x="8020719" y="1798201"/>
                <a:ext cx="1051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OP130</a:t>
                </a:r>
              </a:p>
              <a:p>
                <a:r>
                  <a:rPr lang="sv-SE"/>
                  <a:t>Printing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9F2A0611-6DF7-452A-AF2B-CFDB798B6DC7}"/>
                  </a:ext>
                </a:extLst>
              </p:cNvPr>
              <p:cNvSpPr/>
              <p:nvPr/>
            </p:nvSpPr>
            <p:spPr>
              <a:xfrm>
                <a:off x="788565" y="1291905"/>
                <a:ext cx="10788242" cy="4714612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E2051F4-CEBE-47E6-9683-89E7D34F9839}"/>
                  </a:ext>
                </a:extLst>
              </p:cNvPr>
              <p:cNvSpPr txBox="1"/>
              <p:nvPr/>
            </p:nvSpPr>
            <p:spPr>
              <a:xfrm>
                <a:off x="1924849" y="949699"/>
                <a:ext cx="738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err="1"/>
                  <a:t>Decks</a:t>
                </a:r>
                <a:endParaRPr lang="sv-SE" b="1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70EC6E0-41F0-473C-82D9-803886A84A38}"/>
                  </a:ext>
                </a:extLst>
              </p:cNvPr>
              <p:cNvSpPr/>
              <p:nvPr/>
            </p:nvSpPr>
            <p:spPr>
              <a:xfrm>
                <a:off x="4510386" y="1734012"/>
                <a:ext cx="990598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5C8434B-52C2-449A-A75E-E430DC24C9C8}"/>
                  </a:ext>
                </a:extLst>
              </p:cNvPr>
              <p:cNvSpPr/>
              <p:nvPr/>
            </p:nvSpPr>
            <p:spPr>
              <a:xfrm>
                <a:off x="6336601" y="1717943"/>
                <a:ext cx="823564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D1D41F8-86C9-4806-8BE0-DF5EB48E178D}"/>
                  </a:ext>
                </a:extLst>
              </p:cNvPr>
              <p:cNvSpPr txBox="1"/>
              <p:nvPr/>
            </p:nvSpPr>
            <p:spPr>
              <a:xfrm>
                <a:off x="4509152" y="1774299"/>
                <a:ext cx="1037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OP123</a:t>
                </a:r>
                <a:br>
                  <a:rPr lang="sv-SE"/>
                </a:br>
                <a:r>
                  <a:rPr lang="sv-SE" err="1"/>
                  <a:t>Finishing</a:t>
                </a:r>
                <a:endParaRPr lang="sv-SE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F8D94C9-AC72-4316-87D3-947A8147B8D9}"/>
                  </a:ext>
                </a:extLst>
              </p:cNvPr>
              <p:cNvSpPr txBox="1"/>
              <p:nvPr/>
            </p:nvSpPr>
            <p:spPr>
              <a:xfrm>
                <a:off x="6292809" y="1775399"/>
                <a:ext cx="10817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OP124</a:t>
                </a:r>
                <a:br>
                  <a:rPr lang="sv-SE"/>
                </a:br>
                <a:r>
                  <a:rPr lang="sv-SE" err="1"/>
                  <a:t>Painting</a:t>
                </a:r>
                <a:endParaRPr lang="sv-SE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395C347-40B2-42F2-A88F-4FF1C297F6F7}"/>
                  </a:ext>
                </a:extLst>
              </p:cNvPr>
              <p:cNvSpPr txBox="1"/>
              <p:nvPr/>
            </p:nvSpPr>
            <p:spPr>
              <a:xfrm>
                <a:off x="3565180" y="1798202"/>
                <a:ext cx="1037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OP122</a:t>
                </a:r>
                <a:br>
                  <a:rPr lang="sv-SE"/>
                </a:br>
                <a:r>
                  <a:rPr lang="sv-SE"/>
                  <a:t>Drilling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9A51421-D0B6-4E52-8A80-2FC22BACD1BB}"/>
                  </a:ext>
                </a:extLst>
              </p:cNvPr>
              <p:cNvSpPr/>
              <p:nvPr/>
            </p:nvSpPr>
            <p:spPr>
              <a:xfrm>
                <a:off x="3525080" y="1740746"/>
                <a:ext cx="851725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66ACD92-E72A-4C14-A4DB-DDAF80349C35}"/>
                  </a:ext>
                </a:extLst>
              </p:cNvPr>
              <p:cNvSpPr txBox="1"/>
              <p:nvPr/>
            </p:nvSpPr>
            <p:spPr>
              <a:xfrm>
                <a:off x="1694880" y="5518192"/>
                <a:ext cx="11981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</a:t>
                </a:r>
                <a:r>
                  <a:rPr lang="sv-SE" sz="1200"/>
                  <a:t> 1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1ED37B0-1936-4BEB-8776-4A4CDF4FE6B9}"/>
                  </a:ext>
                </a:extLst>
              </p:cNvPr>
              <p:cNvSpPr txBox="1"/>
              <p:nvPr/>
            </p:nvSpPr>
            <p:spPr>
              <a:xfrm>
                <a:off x="6182686" y="5467908"/>
                <a:ext cx="11981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Drying</a:t>
                </a:r>
                <a:r>
                  <a:rPr lang="sv-SE" sz="1200"/>
                  <a:t> </a:t>
                </a:r>
                <a:r>
                  <a:rPr lang="sv-SE" sz="1200" err="1"/>
                  <a:t>storage</a:t>
                </a:r>
                <a:endParaRPr lang="sv-SE" sz="1200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91A45719-2A06-4FB2-A89A-49742529F61F}"/>
                  </a:ext>
                </a:extLst>
              </p:cNvPr>
              <p:cNvSpPr/>
              <p:nvPr/>
            </p:nvSpPr>
            <p:spPr>
              <a:xfrm>
                <a:off x="5905510" y="3015117"/>
                <a:ext cx="1565080" cy="2749844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DE3E6431-C051-449F-92BB-DDE3FDF83B5D}"/>
                  </a:ext>
                </a:extLst>
              </p:cNvPr>
              <p:cNvSpPr/>
              <p:nvPr/>
            </p:nvSpPr>
            <p:spPr>
              <a:xfrm>
                <a:off x="7728697" y="3030846"/>
                <a:ext cx="1565080" cy="2749844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ECB87E34-3B9E-411A-B7F5-5CF3DDAF6214}"/>
                  </a:ext>
                </a:extLst>
              </p:cNvPr>
              <p:cNvSpPr/>
              <p:nvPr/>
            </p:nvSpPr>
            <p:spPr>
              <a:xfrm>
                <a:off x="9490988" y="3030846"/>
                <a:ext cx="1843938" cy="2749844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7714A3D-53F7-4D35-9E9C-C4AF76B57C6A}"/>
                  </a:ext>
                </a:extLst>
              </p:cNvPr>
              <p:cNvSpPr txBox="1"/>
              <p:nvPr/>
            </p:nvSpPr>
            <p:spPr>
              <a:xfrm>
                <a:off x="8216546" y="5484679"/>
                <a:ext cx="11981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</a:t>
                </a:r>
                <a:r>
                  <a:rPr lang="sv-SE" sz="1200"/>
                  <a:t> 2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AD8D315-FB45-41A1-A61B-B7D0E5B0514F}"/>
                  </a:ext>
                </a:extLst>
              </p:cNvPr>
              <p:cNvSpPr txBox="1"/>
              <p:nvPr/>
            </p:nvSpPr>
            <p:spPr>
              <a:xfrm>
                <a:off x="9514907" y="5252250"/>
                <a:ext cx="1843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</a:t>
                </a:r>
                <a:r>
                  <a:rPr lang="sv-SE" sz="1200"/>
                  <a:t> 3</a:t>
                </a:r>
              </a:p>
              <a:p>
                <a:r>
                  <a:rPr lang="sv-SE" sz="1200" err="1"/>
                  <a:t>packed</a:t>
                </a:r>
                <a:r>
                  <a:rPr lang="sv-SE" sz="1200"/>
                  <a:t> </a:t>
                </a:r>
                <a:r>
                  <a:rPr lang="sv-SE" sz="1200" err="1"/>
                  <a:t>items</a:t>
                </a:r>
                <a:r>
                  <a:rPr lang="sv-SE" sz="1200"/>
                  <a:t> for </a:t>
                </a:r>
                <a:r>
                  <a:rPr lang="sv-SE" sz="1200" err="1"/>
                  <a:t>delivery</a:t>
                </a:r>
                <a:endParaRPr lang="sv-SE" sz="120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81C5C4-E4AD-4B3E-AC96-591E7BFF561E}"/>
                  </a:ext>
                </a:extLst>
              </p:cNvPr>
              <p:cNvSpPr/>
              <p:nvPr/>
            </p:nvSpPr>
            <p:spPr>
              <a:xfrm>
                <a:off x="9659416" y="1730684"/>
                <a:ext cx="1476119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F62C396-D5C4-4FD5-A6B0-DF1E26E7BA60}"/>
                  </a:ext>
                </a:extLst>
              </p:cNvPr>
              <p:cNvSpPr txBox="1"/>
              <p:nvPr/>
            </p:nvSpPr>
            <p:spPr>
              <a:xfrm>
                <a:off x="9932693" y="1832712"/>
                <a:ext cx="1051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OP150</a:t>
                </a:r>
              </a:p>
              <a:p>
                <a:r>
                  <a:rPr lang="sv-SE" err="1"/>
                  <a:t>Packing</a:t>
                </a:r>
                <a:endParaRPr lang="sv-SE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EB83A097-6A2D-460C-A520-69690F96F05B}"/>
                  </a:ext>
                </a:extLst>
              </p:cNvPr>
              <p:cNvSpPr/>
              <p:nvPr/>
            </p:nvSpPr>
            <p:spPr>
              <a:xfrm>
                <a:off x="1345860" y="2820683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F6866BEE-BA37-442D-9AA9-AE2BC71DB979}"/>
                  </a:ext>
                </a:extLst>
              </p:cNvPr>
              <p:cNvSpPr/>
              <p:nvPr/>
            </p:nvSpPr>
            <p:spPr>
              <a:xfrm>
                <a:off x="6977803" y="4986068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4200468F-9D11-4AF1-90E6-1EE43CF11B49}"/>
                  </a:ext>
                </a:extLst>
              </p:cNvPr>
              <p:cNvSpPr/>
              <p:nvPr/>
            </p:nvSpPr>
            <p:spPr>
              <a:xfrm>
                <a:off x="6467968" y="4995240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EE7BA343-F88C-452A-8C2C-293DCFC677A3}"/>
                  </a:ext>
                </a:extLst>
              </p:cNvPr>
              <p:cNvSpPr/>
              <p:nvPr/>
            </p:nvSpPr>
            <p:spPr>
              <a:xfrm>
                <a:off x="1435366" y="4978978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3C9823B7-58AD-49E6-B721-DEFFFB0C78E1}"/>
                  </a:ext>
                </a:extLst>
              </p:cNvPr>
              <p:cNvSpPr/>
              <p:nvPr/>
            </p:nvSpPr>
            <p:spPr>
              <a:xfrm>
                <a:off x="1965642" y="499594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D925352C-ACB3-43A2-A6FC-FA2645C5216E}"/>
                  </a:ext>
                </a:extLst>
              </p:cNvPr>
              <p:cNvSpPr/>
              <p:nvPr/>
            </p:nvSpPr>
            <p:spPr>
              <a:xfrm>
                <a:off x="2512858" y="499594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8DC142FE-2B4B-465C-AB65-F12A0F8434F4}"/>
                  </a:ext>
                </a:extLst>
              </p:cNvPr>
              <p:cNvSpPr/>
              <p:nvPr/>
            </p:nvSpPr>
            <p:spPr>
              <a:xfrm>
                <a:off x="3059377" y="4986068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F25D0238-997F-4605-AC12-7D2518D2D2B1}"/>
                  </a:ext>
                </a:extLst>
              </p:cNvPr>
              <p:cNvSpPr/>
              <p:nvPr/>
            </p:nvSpPr>
            <p:spPr>
              <a:xfrm>
                <a:off x="3607291" y="499594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DB40AEDF-748C-48AE-A1BC-6952383EE31F}"/>
                  </a:ext>
                </a:extLst>
              </p:cNvPr>
              <p:cNvSpPr/>
              <p:nvPr/>
            </p:nvSpPr>
            <p:spPr>
              <a:xfrm>
                <a:off x="4163318" y="499594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5CF1F7E2-57AF-49F4-A37B-FB32AEA4D52E}"/>
                  </a:ext>
                </a:extLst>
              </p:cNvPr>
              <p:cNvSpPr/>
              <p:nvPr/>
            </p:nvSpPr>
            <p:spPr>
              <a:xfrm>
                <a:off x="4729285" y="499594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D2D5E28C-5FD3-4BA1-BE93-D2078E472F50}"/>
                  </a:ext>
                </a:extLst>
              </p:cNvPr>
              <p:cNvSpPr/>
              <p:nvPr/>
            </p:nvSpPr>
            <p:spPr>
              <a:xfrm>
                <a:off x="2618257" y="2831200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3DD0F80E-03CF-401E-8FB5-B9A6E1D175D0}"/>
                  </a:ext>
                </a:extLst>
              </p:cNvPr>
              <p:cNvSpPr/>
              <p:nvPr/>
            </p:nvSpPr>
            <p:spPr>
              <a:xfrm>
                <a:off x="3727667" y="2813605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0ABCD17D-5964-4793-88C4-06D10BFB56B7}"/>
                  </a:ext>
                </a:extLst>
              </p:cNvPr>
              <p:cNvSpPr/>
              <p:nvPr/>
            </p:nvSpPr>
            <p:spPr>
              <a:xfrm>
                <a:off x="4729285" y="2820683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61097D0B-0946-4A5B-8E9C-FDA3C4482A9A}"/>
                  </a:ext>
                </a:extLst>
              </p:cNvPr>
              <p:cNvSpPr/>
              <p:nvPr/>
            </p:nvSpPr>
            <p:spPr>
              <a:xfrm>
                <a:off x="6525103" y="282217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48336215-53C1-4BDD-AF37-FDC8D80D5E88}"/>
                  </a:ext>
                </a:extLst>
              </p:cNvPr>
              <p:cNvSpPr/>
              <p:nvPr/>
            </p:nvSpPr>
            <p:spPr>
              <a:xfrm>
                <a:off x="8243535" y="280839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4AA326A9-F4CC-4A30-B683-9A9E8971070B}"/>
                  </a:ext>
                </a:extLst>
              </p:cNvPr>
              <p:cNvSpPr/>
              <p:nvPr/>
            </p:nvSpPr>
            <p:spPr>
              <a:xfrm>
                <a:off x="9818334" y="2805019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439ADFEE-7404-4DB8-B3CF-7077F64F8DDF}"/>
                  </a:ext>
                </a:extLst>
              </p:cNvPr>
              <p:cNvSpPr/>
              <p:nvPr/>
            </p:nvSpPr>
            <p:spPr>
              <a:xfrm>
                <a:off x="5045937" y="4322489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35C83A74-6E0A-4F84-8294-C7F6787C791E}"/>
                  </a:ext>
                </a:extLst>
              </p:cNvPr>
              <p:cNvSpPr/>
              <p:nvPr/>
            </p:nvSpPr>
            <p:spPr>
              <a:xfrm>
                <a:off x="6959171" y="4322475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96572ACE-7867-4361-95E1-BCA5CA0429D5}"/>
                  </a:ext>
                </a:extLst>
              </p:cNvPr>
              <p:cNvSpPr/>
              <p:nvPr/>
            </p:nvSpPr>
            <p:spPr>
              <a:xfrm>
                <a:off x="8793730" y="4322633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9D402073-74A7-4E02-B284-3513197A4CE8}"/>
                  </a:ext>
                </a:extLst>
              </p:cNvPr>
              <p:cNvSpPr/>
              <p:nvPr/>
            </p:nvSpPr>
            <p:spPr>
              <a:xfrm>
                <a:off x="8793731" y="4972998"/>
                <a:ext cx="426973" cy="54519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10376F3A-B221-43C4-AA21-22BAF3B698DE}"/>
                  </a:ext>
                </a:extLst>
              </p:cNvPr>
              <p:cNvSpPr/>
              <p:nvPr/>
            </p:nvSpPr>
            <p:spPr>
              <a:xfrm>
                <a:off x="8290487" y="4972998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FEFA8105-ADF1-456F-B72C-38179FB8DB94}"/>
                  </a:ext>
                </a:extLst>
              </p:cNvPr>
              <p:cNvSpPr/>
              <p:nvPr/>
            </p:nvSpPr>
            <p:spPr>
              <a:xfrm>
                <a:off x="7789573" y="4978978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F8FF4BF1-F5A0-4CE2-B7A2-9166D8E02615}"/>
                  </a:ext>
                </a:extLst>
              </p:cNvPr>
              <p:cNvSpPr/>
              <p:nvPr/>
            </p:nvSpPr>
            <p:spPr>
              <a:xfrm>
                <a:off x="5964724" y="4995240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DA307EAA-B51C-4E9D-8FEA-F5B34FA5B842}"/>
                  </a:ext>
                </a:extLst>
              </p:cNvPr>
              <p:cNvSpPr/>
              <p:nvPr/>
            </p:nvSpPr>
            <p:spPr>
              <a:xfrm>
                <a:off x="10557140" y="2805019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EBCE334-E4F9-4920-AF2F-C6ADAAC1E54D}"/>
                  </a:ext>
                </a:extLst>
              </p:cNvPr>
              <p:cNvSpPr/>
              <p:nvPr/>
            </p:nvSpPr>
            <p:spPr>
              <a:xfrm>
                <a:off x="10784262" y="3545322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5C89E98-B86D-41B7-9C00-BBDEF21F9E24}"/>
                  </a:ext>
                </a:extLst>
              </p:cNvPr>
              <p:cNvSpPr/>
              <p:nvPr/>
            </p:nvSpPr>
            <p:spPr>
              <a:xfrm>
                <a:off x="10786842" y="4225480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AC071807-4366-4BC3-ABDB-BC8FA3C9BB5D}"/>
                  </a:ext>
                </a:extLst>
              </p:cNvPr>
              <p:cNvSpPr/>
              <p:nvPr/>
            </p:nvSpPr>
            <p:spPr>
              <a:xfrm>
                <a:off x="10236431" y="4238983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369559B-FE22-45F1-BD36-D6E7494093CD}"/>
                  </a:ext>
                </a:extLst>
              </p:cNvPr>
              <p:cNvSpPr/>
              <p:nvPr/>
            </p:nvSpPr>
            <p:spPr>
              <a:xfrm>
                <a:off x="10786843" y="4898910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DD9DF8A-7FCE-40E8-96AF-7B22962082CB}"/>
                  </a:ext>
                </a:extLst>
              </p:cNvPr>
              <p:cNvSpPr/>
              <p:nvPr/>
            </p:nvSpPr>
            <p:spPr>
              <a:xfrm>
                <a:off x="10251036" y="4902085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E2F1F45-A1AA-41E5-B979-3309015E9873}"/>
              </a:ext>
            </a:extLst>
          </p:cNvPr>
          <p:cNvSpPr txBox="1"/>
          <p:nvPr/>
        </p:nvSpPr>
        <p:spPr>
          <a:xfrm>
            <a:off x="11729168" y="6463489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38414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560" y="269926"/>
            <a:ext cx="9144000" cy="340965"/>
          </a:xfrm>
        </p:spPr>
        <p:txBody>
          <a:bodyPr>
            <a:normAutofit fontScale="90000"/>
          </a:bodyPr>
          <a:lstStyle/>
          <a:p>
            <a:r>
              <a:rPr lang="sv-SE" sz="2000"/>
              <a:t>Group 3 – skateboard </a:t>
            </a:r>
            <a:r>
              <a:rPr lang="sv-SE" sz="2000" err="1"/>
              <a:t>factory</a:t>
            </a:r>
            <a:r>
              <a:rPr lang="sv-SE" sz="2000"/>
              <a:t> – Layout V1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869D33-3E21-40F2-A985-D26AF9A3DB00}"/>
              </a:ext>
            </a:extLst>
          </p:cNvPr>
          <p:cNvGrpSpPr/>
          <p:nvPr/>
        </p:nvGrpSpPr>
        <p:grpSpPr>
          <a:xfrm>
            <a:off x="861720" y="3606403"/>
            <a:ext cx="10191320" cy="3187778"/>
            <a:chOff x="788564" y="923364"/>
            <a:chExt cx="10962001" cy="538782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B7C755AF-E87A-49D1-A8C5-F369A2AF889C}"/>
                </a:ext>
              </a:extLst>
            </p:cNvPr>
            <p:cNvSpPr/>
            <p:nvPr/>
          </p:nvSpPr>
          <p:spPr>
            <a:xfrm>
              <a:off x="1010001" y="1461210"/>
              <a:ext cx="6334194" cy="310675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A6361C-DF8F-4EA7-8F31-521378A23D87}"/>
                </a:ext>
              </a:extLst>
            </p:cNvPr>
            <p:cNvSpPr/>
            <p:nvPr/>
          </p:nvSpPr>
          <p:spPr>
            <a:xfrm>
              <a:off x="1675803" y="4742946"/>
              <a:ext cx="972076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047C58-A3FB-4B5F-8A07-A33EAD383733}"/>
                </a:ext>
              </a:extLst>
            </p:cNvPr>
            <p:cNvSpPr/>
            <p:nvPr/>
          </p:nvSpPr>
          <p:spPr>
            <a:xfrm>
              <a:off x="3482896" y="4735617"/>
              <a:ext cx="1610821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7E24815-F80F-4024-8DDD-6C9D2B0ACEB6}"/>
                </a:ext>
              </a:extLst>
            </p:cNvPr>
            <p:cNvSpPr/>
            <p:nvPr/>
          </p:nvSpPr>
          <p:spPr>
            <a:xfrm>
              <a:off x="7599556" y="4732675"/>
              <a:ext cx="1491891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D2908F-F432-420C-AAD2-6BEC102E3281}"/>
                </a:ext>
              </a:extLst>
            </p:cNvPr>
            <p:cNvSpPr txBox="1"/>
            <p:nvPr/>
          </p:nvSpPr>
          <p:spPr>
            <a:xfrm>
              <a:off x="7990099" y="4829071"/>
              <a:ext cx="808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/>
                <a:t>OP250</a:t>
              </a:r>
              <a:br>
                <a:rPr lang="sv-SE" sz="1200"/>
              </a:br>
              <a:r>
                <a:rPr lang="sv-SE" sz="1200" err="1"/>
                <a:t>Packing</a:t>
              </a:r>
              <a:endParaRPr lang="sv-SE" sz="1200"/>
            </a:p>
            <a:p>
              <a:r>
                <a:rPr lang="sv-SE" sz="1200"/>
                <a:t>4xWheels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83713BD-DE9E-4C64-B6B3-2E97863858BB}"/>
                </a:ext>
              </a:extLst>
            </p:cNvPr>
            <p:cNvSpPr txBox="1"/>
            <p:nvPr/>
          </p:nvSpPr>
          <p:spPr>
            <a:xfrm>
              <a:off x="1757304" y="4750578"/>
              <a:ext cx="972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OP210</a:t>
              </a:r>
              <a:br>
                <a:rPr lang="sv-SE"/>
              </a:br>
              <a:r>
                <a:rPr lang="sv-SE"/>
                <a:t>Casting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4B73BFC-BD3D-4E86-BFCE-E826E15AFE2E}"/>
                </a:ext>
              </a:extLst>
            </p:cNvPr>
            <p:cNvSpPr txBox="1"/>
            <p:nvPr/>
          </p:nvSpPr>
          <p:spPr>
            <a:xfrm>
              <a:off x="3644230" y="4735617"/>
              <a:ext cx="1180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OP221</a:t>
              </a:r>
              <a:br>
                <a:rPr lang="sv-SE"/>
              </a:br>
              <a:r>
                <a:rPr lang="sv-SE" err="1"/>
                <a:t>Machining</a:t>
              </a:r>
              <a:endParaRPr lang="sv-SE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A4A62B4-DE05-4E1D-B8FE-40C5F9947B48}"/>
                </a:ext>
              </a:extLst>
            </p:cNvPr>
            <p:cNvSpPr/>
            <p:nvPr/>
          </p:nvSpPr>
          <p:spPr>
            <a:xfrm>
              <a:off x="788564" y="1291905"/>
              <a:ext cx="10962001" cy="4714612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579A40A-07E3-4081-A9C2-D56843393890}"/>
                </a:ext>
              </a:extLst>
            </p:cNvPr>
            <p:cNvSpPr txBox="1"/>
            <p:nvPr/>
          </p:nvSpPr>
          <p:spPr>
            <a:xfrm>
              <a:off x="2487171" y="965092"/>
              <a:ext cx="917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/>
                <a:t>Wheels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831EAFF-E54A-48FA-B23B-26AD7D98E9AD}"/>
                </a:ext>
              </a:extLst>
            </p:cNvPr>
            <p:cNvSpPr/>
            <p:nvPr/>
          </p:nvSpPr>
          <p:spPr>
            <a:xfrm>
              <a:off x="5659997" y="4732675"/>
              <a:ext cx="872005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B8F612-67E4-4EC2-AAF9-5DFD08148CE8}"/>
                </a:ext>
              </a:extLst>
            </p:cNvPr>
            <p:cNvSpPr txBox="1"/>
            <p:nvPr/>
          </p:nvSpPr>
          <p:spPr>
            <a:xfrm>
              <a:off x="5662820" y="4872813"/>
              <a:ext cx="1088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OP222</a:t>
              </a:r>
              <a:br>
                <a:rPr lang="sv-SE"/>
              </a:br>
              <a:r>
                <a:rPr lang="sv-SE"/>
                <a:t>Printing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3CCF86-3776-4351-8FD7-2DC90B4B4F8E}"/>
                </a:ext>
              </a:extLst>
            </p:cNvPr>
            <p:cNvSpPr txBox="1"/>
            <p:nvPr/>
          </p:nvSpPr>
          <p:spPr>
            <a:xfrm>
              <a:off x="2620125" y="4310172"/>
              <a:ext cx="1198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err="1"/>
                <a:t>Storage</a:t>
              </a:r>
              <a:r>
                <a:rPr lang="sv-SE" sz="1200"/>
                <a:t> 4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504098-7433-4229-B75E-24FCF05A9EDE}"/>
                </a:ext>
              </a:extLst>
            </p:cNvPr>
            <p:cNvSpPr/>
            <p:nvPr/>
          </p:nvSpPr>
          <p:spPr>
            <a:xfrm>
              <a:off x="9608285" y="2927167"/>
              <a:ext cx="1238391" cy="69011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62EBA2-7111-4788-A03C-08EDB798C16A}"/>
                </a:ext>
              </a:extLst>
            </p:cNvPr>
            <p:cNvSpPr txBox="1"/>
            <p:nvPr/>
          </p:nvSpPr>
          <p:spPr>
            <a:xfrm>
              <a:off x="9608284" y="2927167"/>
              <a:ext cx="13434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/>
                <a:t>OP350</a:t>
              </a:r>
              <a:br>
                <a:rPr lang="sv-SE" sz="1200"/>
              </a:br>
              <a:r>
                <a:rPr lang="sv-SE" sz="1200"/>
                <a:t>Packning</a:t>
              </a:r>
              <a:br>
                <a:rPr lang="sv-SE" sz="1200"/>
              </a:br>
              <a:r>
                <a:rPr lang="sv-SE" sz="1200"/>
                <a:t>Skateboards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3502777-706A-45E8-96A7-C0B9039268DA}"/>
                </a:ext>
              </a:extLst>
            </p:cNvPr>
            <p:cNvSpPr/>
            <p:nvPr/>
          </p:nvSpPr>
          <p:spPr>
            <a:xfrm>
              <a:off x="7462344" y="1454434"/>
              <a:ext cx="1836475" cy="310675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06E69865-8EC4-45B2-B13F-BF1BF9BF1B3A}"/>
                </a:ext>
              </a:extLst>
            </p:cNvPr>
            <p:cNvSpPr/>
            <p:nvPr/>
          </p:nvSpPr>
          <p:spPr>
            <a:xfrm>
              <a:off x="9461626" y="3647596"/>
              <a:ext cx="2060899" cy="220596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2E03A5A-53B1-446B-BC4D-8F5184ED6F88}"/>
                </a:ext>
              </a:extLst>
            </p:cNvPr>
            <p:cNvGrpSpPr/>
            <p:nvPr/>
          </p:nvGrpSpPr>
          <p:grpSpPr>
            <a:xfrm>
              <a:off x="1580862" y="1569879"/>
              <a:ext cx="435808" cy="532124"/>
              <a:chOff x="1299258" y="1596921"/>
              <a:chExt cx="435808" cy="532124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5E64945-4B7C-4906-830B-7AD4EFDAF7B9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551D328-15F0-45BA-9555-18E794AB1DAA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204F705-7397-474C-9323-F3AD0837A606}"/>
                </a:ext>
              </a:extLst>
            </p:cNvPr>
            <p:cNvGrpSpPr/>
            <p:nvPr/>
          </p:nvGrpSpPr>
          <p:grpSpPr>
            <a:xfrm>
              <a:off x="2649603" y="1591079"/>
              <a:ext cx="435808" cy="532124"/>
              <a:chOff x="1299258" y="1596921"/>
              <a:chExt cx="435808" cy="532124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FC9CA185-0ED1-4EF8-BDFD-522434836C00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7755C62-F969-4292-9896-EEF058D2016F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F2376DF-E2F3-44CE-97E3-3FCB39362163}"/>
                </a:ext>
              </a:extLst>
            </p:cNvPr>
            <p:cNvGrpSpPr/>
            <p:nvPr/>
          </p:nvGrpSpPr>
          <p:grpSpPr>
            <a:xfrm>
              <a:off x="3200733" y="1585337"/>
              <a:ext cx="435808" cy="532124"/>
              <a:chOff x="1299258" y="1596921"/>
              <a:chExt cx="435808" cy="532124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12B5E7A4-9EFA-4121-8F8E-6004CE85413A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87D0E87-271B-4684-B3DA-51F70F6C38CF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15DAA1-8E0E-47EC-ABFA-32F96EC44D69}"/>
                </a:ext>
              </a:extLst>
            </p:cNvPr>
            <p:cNvGrpSpPr/>
            <p:nvPr/>
          </p:nvGrpSpPr>
          <p:grpSpPr>
            <a:xfrm>
              <a:off x="3741290" y="1588753"/>
              <a:ext cx="435808" cy="532124"/>
              <a:chOff x="1299258" y="1596921"/>
              <a:chExt cx="435808" cy="532124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1CB5DAB-FF9E-4CA9-8813-1AA852BE3F09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C50E457-4EA9-4D8B-A1F1-7434E7E402E0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65B9F75-6A9B-4513-A9D9-663F9E4EB00F}"/>
                </a:ext>
              </a:extLst>
            </p:cNvPr>
            <p:cNvGrpSpPr/>
            <p:nvPr/>
          </p:nvGrpSpPr>
          <p:grpSpPr>
            <a:xfrm>
              <a:off x="4276052" y="1588753"/>
              <a:ext cx="435808" cy="532124"/>
              <a:chOff x="1299258" y="1596921"/>
              <a:chExt cx="435808" cy="532124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856C92C2-76C9-44A4-ADCF-24E413A0B38A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E24E9A2-479D-4D3E-B2A7-169FA483ED9E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E8530D0-5F3D-4724-8FAB-1B6C3F4BFD4B}"/>
                </a:ext>
              </a:extLst>
            </p:cNvPr>
            <p:cNvGrpSpPr/>
            <p:nvPr/>
          </p:nvGrpSpPr>
          <p:grpSpPr>
            <a:xfrm>
              <a:off x="4836017" y="1590931"/>
              <a:ext cx="435808" cy="532124"/>
              <a:chOff x="1299258" y="1596921"/>
              <a:chExt cx="435808" cy="532124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D8A602F5-8444-45B2-976F-AD1C01235F15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4F024A0-3591-419A-B650-F3915A674CDF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0ABD01E-7E34-408F-9492-6FB7B2DAF5DE}"/>
                </a:ext>
              </a:extLst>
            </p:cNvPr>
            <p:cNvGrpSpPr/>
            <p:nvPr/>
          </p:nvGrpSpPr>
          <p:grpSpPr>
            <a:xfrm>
              <a:off x="5385409" y="1590931"/>
              <a:ext cx="435808" cy="532124"/>
              <a:chOff x="1299258" y="1596921"/>
              <a:chExt cx="435808" cy="532124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13B2965E-1B84-46DA-B094-EA87C558D5BC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530641B-15E0-4A6E-BA0A-771BC39A7950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D303897-F6A4-4EA3-B73F-71A05D0422DF}"/>
                </a:ext>
              </a:extLst>
            </p:cNvPr>
            <p:cNvGrpSpPr/>
            <p:nvPr/>
          </p:nvGrpSpPr>
          <p:grpSpPr>
            <a:xfrm>
              <a:off x="5964782" y="1596921"/>
              <a:ext cx="435808" cy="532124"/>
              <a:chOff x="1299258" y="1596921"/>
              <a:chExt cx="435808" cy="532124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8C2F158-0F59-471B-A0E5-0A289C5E7AB4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14D8425-0058-4EC9-9AA0-0A8A34D2DAC9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F6D6DE7-3520-426D-8A72-ABA3C399B9F6}"/>
                </a:ext>
              </a:extLst>
            </p:cNvPr>
            <p:cNvGrpSpPr/>
            <p:nvPr/>
          </p:nvGrpSpPr>
          <p:grpSpPr>
            <a:xfrm>
              <a:off x="1917366" y="4190015"/>
              <a:ext cx="435808" cy="532124"/>
              <a:chOff x="1299258" y="1596921"/>
              <a:chExt cx="435808" cy="532124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127EB0B5-B03F-4E7D-A45D-6D3A7512DB7A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DE911A5-2AFE-4DD0-8BD4-39B6EA13CCBB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5337CF9-B144-4966-84AE-3AC417DBBE96}"/>
                </a:ext>
              </a:extLst>
            </p:cNvPr>
            <p:cNvGrpSpPr/>
            <p:nvPr/>
          </p:nvGrpSpPr>
          <p:grpSpPr>
            <a:xfrm>
              <a:off x="1585279" y="2228789"/>
              <a:ext cx="435808" cy="532124"/>
              <a:chOff x="1299258" y="1596921"/>
              <a:chExt cx="435808" cy="532124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0ACFD762-CE9D-44BB-8276-F976E285FDA8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B617AED-1968-47D4-868A-A8665CD9B427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DC7B123-1A32-4A90-AE75-0E4A43C8D6E8}"/>
                </a:ext>
              </a:extLst>
            </p:cNvPr>
            <p:cNvGrpSpPr/>
            <p:nvPr/>
          </p:nvGrpSpPr>
          <p:grpSpPr>
            <a:xfrm>
              <a:off x="4025233" y="4178782"/>
              <a:ext cx="435808" cy="532124"/>
              <a:chOff x="1299258" y="1596921"/>
              <a:chExt cx="435808" cy="532124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94BA22A-7A8C-43DF-A613-8CF3419B5A3B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BF137DB-3086-4ACE-9A24-3085B248CBF5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39392A0-2780-40B8-9CC9-EE0836A4A517}"/>
                </a:ext>
              </a:extLst>
            </p:cNvPr>
            <p:cNvGrpSpPr/>
            <p:nvPr/>
          </p:nvGrpSpPr>
          <p:grpSpPr>
            <a:xfrm>
              <a:off x="5866149" y="4167069"/>
              <a:ext cx="435808" cy="532124"/>
              <a:chOff x="1299258" y="1596921"/>
              <a:chExt cx="435808" cy="53212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C2420475-D92C-4756-A91B-B10F83993B82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9F24DB-28B1-4275-B09A-C80C760AFC80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17A8ED1-1190-45CC-9D2C-5CA50369D39F}"/>
                </a:ext>
              </a:extLst>
            </p:cNvPr>
            <p:cNvGrpSpPr/>
            <p:nvPr/>
          </p:nvGrpSpPr>
          <p:grpSpPr>
            <a:xfrm>
              <a:off x="7732577" y="4163008"/>
              <a:ext cx="435808" cy="532124"/>
              <a:chOff x="1299258" y="1596921"/>
              <a:chExt cx="435808" cy="53212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DA462D30-F92B-4177-BBE5-24BED97A3CCB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D4DD62D-2B9B-49F0-89CA-8D1001CD6674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58184F8-3377-482B-B40A-DAE529095DB4}"/>
                </a:ext>
              </a:extLst>
            </p:cNvPr>
            <p:cNvGrpSpPr/>
            <p:nvPr/>
          </p:nvGrpSpPr>
          <p:grpSpPr>
            <a:xfrm>
              <a:off x="6518591" y="2252830"/>
              <a:ext cx="435808" cy="532124"/>
              <a:chOff x="1299258" y="1596921"/>
              <a:chExt cx="435808" cy="532124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91D7FD02-CA03-4061-97B7-C80627358582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758E418-5710-4D01-82F4-D4E05D00CB76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C5E6B8B-D157-47F6-A53F-A71851C2A964}"/>
                </a:ext>
              </a:extLst>
            </p:cNvPr>
            <p:cNvGrpSpPr/>
            <p:nvPr/>
          </p:nvGrpSpPr>
          <p:grpSpPr>
            <a:xfrm>
              <a:off x="1077528" y="1986768"/>
              <a:ext cx="435808" cy="532124"/>
              <a:chOff x="1299258" y="1596921"/>
              <a:chExt cx="435808" cy="53212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3208748-7B04-4788-868A-9840A510D1A5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A5B6746-EF1E-4617-AAC7-B504848D94BA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FD680AA-1184-4777-86D7-161B4B78D7B1}"/>
                </a:ext>
              </a:extLst>
            </p:cNvPr>
            <p:cNvGrpSpPr/>
            <p:nvPr/>
          </p:nvGrpSpPr>
          <p:grpSpPr>
            <a:xfrm>
              <a:off x="2124368" y="1585337"/>
              <a:ext cx="435808" cy="532124"/>
              <a:chOff x="1299258" y="1596921"/>
              <a:chExt cx="435808" cy="532124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9A614F71-515D-4E77-B4B7-422E9FAEED99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29E82A6-BC03-41ED-819B-CBD135FCA447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E7D28D8-7C83-4403-81C2-5334BD8C21EE}"/>
                </a:ext>
              </a:extLst>
            </p:cNvPr>
            <p:cNvGrpSpPr/>
            <p:nvPr/>
          </p:nvGrpSpPr>
          <p:grpSpPr>
            <a:xfrm>
              <a:off x="6514174" y="1585337"/>
              <a:ext cx="435808" cy="532124"/>
              <a:chOff x="1299258" y="1596921"/>
              <a:chExt cx="435808" cy="532124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C816B307-B2A2-44DF-9996-D516D7F432F1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3C87A96-4946-41C5-AB19-43F649B2EE4F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39B7FB0-8B27-4764-BDC2-8973CEB57BE0}"/>
                </a:ext>
              </a:extLst>
            </p:cNvPr>
            <p:cNvGrpSpPr/>
            <p:nvPr/>
          </p:nvGrpSpPr>
          <p:grpSpPr>
            <a:xfrm>
              <a:off x="8496186" y="4152601"/>
              <a:ext cx="426973" cy="558305"/>
              <a:chOff x="8496186" y="4152601"/>
              <a:chExt cx="426973" cy="55830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54F3DEC-3A6E-4645-8E36-40ED03516C8F}"/>
                  </a:ext>
                </a:extLst>
              </p:cNvPr>
              <p:cNvSpPr/>
              <p:nvPr/>
            </p:nvSpPr>
            <p:spPr>
              <a:xfrm>
                <a:off x="8496186" y="4152601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CDA4349-A155-4E34-886D-C9FFE3670B7F}"/>
                  </a:ext>
                </a:extLst>
              </p:cNvPr>
              <p:cNvSpPr/>
              <p:nvPr/>
            </p:nvSpPr>
            <p:spPr>
              <a:xfrm>
                <a:off x="8496186" y="4152601"/>
                <a:ext cx="426973" cy="542531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0CAAE87-800E-4545-910C-8C2DEA84FD8F}"/>
                </a:ext>
              </a:extLst>
            </p:cNvPr>
            <p:cNvGrpSpPr/>
            <p:nvPr/>
          </p:nvGrpSpPr>
          <p:grpSpPr>
            <a:xfrm>
              <a:off x="8669323" y="2368862"/>
              <a:ext cx="426973" cy="558305"/>
              <a:chOff x="8496186" y="4152601"/>
              <a:chExt cx="426973" cy="558305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07ED3C1-3450-484F-AA91-197B49B82FD9}"/>
                  </a:ext>
                </a:extLst>
              </p:cNvPr>
              <p:cNvSpPr/>
              <p:nvPr/>
            </p:nvSpPr>
            <p:spPr>
              <a:xfrm>
                <a:off x="8496186" y="4152601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B980029C-622B-42EE-8846-B3F1568F14B1}"/>
                  </a:ext>
                </a:extLst>
              </p:cNvPr>
              <p:cNvSpPr/>
              <p:nvPr/>
            </p:nvSpPr>
            <p:spPr>
              <a:xfrm>
                <a:off x="8496186" y="4152601"/>
                <a:ext cx="426973" cy="542531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4E42C73-3FD6-4302-B4FC-1AD4CF2527AB}"/>
                </a:ext>
              </a:extLst>
            </p:cNvPr>
            <p:cNvGrpSpPr/>
            <p:nvPr/>
          </p:nvGrpSpPr>
          <p:grpSpPr>
            <a:xfrm>
              <a:off x="8630745" y="1706406"/>
              <a:ext cx="426973" cy="558305"/>
              <a:chOff x="8496186" y="4152601"/>
              <a:chExt cx="426973" cy="558305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6C97E8A-8CF8-490C-9372-7E075BDEE9EB}"/>
                  </a:ext>
                </a:extLst>
              </p:cNvPr>
              <p:cNvSpPr/>
              <p:nvPr/>
            </p:nvSpPr>
            <p:spPr>
              <a:xfrm>
                <a:off x="8496186" y="4152601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5543266-BFDD-4697-BAA4-C43783111277}"/>
                  </a:ext>
                </a:extLst>
              </p:cNvPr>
              <p:cNvSpPr/>
              <p:nvPr/>
            </p:nvSpPr>
            <p:spPr>
              <a:xfrm>
                <a:off x="8496186" y="4152601"/>
                <a:ext cx="426973" cy="542531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99C3CE7-7FB2-4AF4-B68B-9E0870CD9B24}"/>
                </a:ext>
              </a:extLst>
            </p:cNvPr>
            <p:cNvGrpSpPr/>
            <p:nvPr/>
          </p:nvGrpSpPr>
          <p:grpSpPr>
            <a:xfrm>
              <a:off x="8081342" y="1701732"/>
              <a:ext cx="426973" cy="558305"/>
              <a:chOff x="8496186" y="4152601"/>
              <a:chExt cx="426973" cy="558305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C24CEED-B988-4829-987D-34C385EF2443}"/>
                  </a:ext>
                </a:extLst>
              </p:cNvPr>
              <p:cNvSpPr/>
              <p:nvPr/>
            </p:nvSpPr>
            <p:spPr>
              <a:xfrm>
                <a:off x="8496186" y="4152601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12C67B69-14EC-4F12-A69C-1DBFAD55841D}"/>
                  </a:ext>
                </a:extLst>
              </p:cNvPr>
              <p:cNvSpPr/>
              <p:nvPr/>
            </p:nvSpPr>
            <p:spPr>
              <a:xfrm>
                <a:off x="8496186" y="4152601"/>
                <a:ext cx="426973" cy="542531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D15662C-24DF-4629-A754-2AEBCBBF5256}"/>
                </a:ext>
              </a:extLst>
            </p:cNvPr>
            <p:cNvGrpSpPr/>
            <p:nvPr/>
          </p:nvGrpSpPr>
          <p:grpSpPr>
            <a:xfrm>
              <a:off x="7543682" y="1691487"/>
              <a:ext cx="426973" cy="558305"/>
              <a:chOff x="8496186" y="4152601"/>
              <a:chExt cx="426973" cy="558305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A4D279E-3052-4DAE-98B9-67F1245AB7CE}"/>
                  </a:ext>
                </a:extLst>
              </p:cNvPr>
              <p:cNvSpPr/>
              <p:nvPr/>
            </p:nvSpPr>
            <p:spPr>
              <a:xfrm>
                <a:off x="8496186" y="4152601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63FA6B0-6297-4B24-BCA3-D83C82FCB374}"/>
                  </a:ext>
                </a:extLst>
              </p:cNvPr>
              <p:cNvSpPr/>
              <p:nvPr/>
            </p:nvSpPr>
            <p:spPr>
              <a:xfrm>
                <a:off x="8496186" y="4152601"/>
                <a:ext cx="426973" cy="542531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72B6F43-AF4D-4A6A-A588-2AF7947AB8D2}"/>
                </a:ext>
              </a:extLst>
            </p:cNvPr>
            <p:cNvSpPr/>
            <p:nvPr/>
          </p:nvSpPr>
          <p:spPr>
            <a:xfrm>
              <a:off x="10344412" y="1441484"/>
              <a:ext cx="1059024" cy="134347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2176843-447A-466E-A260-457D537864E5}"/>
                </a:ext>
              </a:extLst>
            </p:cNvPr>
            <p:cNvSpPr txBox="1"/>
            <p:nvPr/>
          </p:nvSpPr>
          <p:spPr>
            <a:xfrm>
              <a:off x="10347235" y="1581622"/>
              <a:ext cx="1088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OP300</a:t>
              </a:r>
              <a:br>
                <a:rPr lang="sv-SE"/>
              </a:br>
              <a:r>
                <a:rPr lang="sv-SE" err="1"/>
                <a:t>Assembly</a:t>
              </a:r>
              <a:endParaRPr lang="sv-SE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60D33C9-CB66-404B-B1DC-EBD6C6F8F8C9}"/>
                </a:ext>
              </a:extLst>
            </p:cNvPr>
            <p:cNvGrpSpPr/>
            <p:nvPr/>
          </p:nvGrpSpPr>
          <p:grpSpPr>
            <a:xfrm>
              <a:off x="9886355" y="2179146"/>
              <a:ext cx="435808" cy="532124"/>
              <a:chOff x="1299258" y="1596921"/>
              <a:chExt cx="435808" cy="53212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8F6D1244-1AB1-48AA-B43C-0539245AA8FA}"/>
                  </a:ext>
                </a:extLst>
              </p:cNvPr>
              <p:cNvSpPr/>
              <p:nvPr/>
            </p:nvSpPr>
            <p:spPr>
              <a:xfrm>
                <a:off x="1308093" y="159692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8B86FDCC-C767-400F-A081-F4406928D60E}"/>
                  </a:ext>
                </a:extLst>
              </p:cNvPr>
              <p:cNvSpPr/>
              <p:nvPr/>
            </p:nvSpPr>
            <p:spPr>
              <a:xfrm>
                <a:off x="1299258" y="1596921"/>
                <a:ext cx="426973" cy="532124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488FCB4-9CF7-4B68-A296-0AFF982513D5}"/>
                </a:ext>
              </a:extLst>
            </p:cNvPr>
            <p:cNvSpPr/>
            <p:nvPr/>
          </p:nvSpPr>
          <p:spPr>
            <a:xfrm>
              <a:off x="9895190" y="1549224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86D9C43-A312-40F8-82BE-9D741411D737}"/>
                </a:ext>
              </a:extLst>
            </p:cNvPr>
            <p:cNvGrpSpPr/>
            <p:nvPr/>
          </p:nvGrpSpPr>
          <p:grpSpPr>
            <a:xfrm>
              <a:off x="10873924" y="2804103"/>
              <a:ext cx="458588" cy="560563"/>
              <a:chOff x="9895191" y="4190015"/>
              <a:chExt cx="458588" cy="560563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4D03A6C-E1EA-4292-A3E9-8027B22077B6}"/>
                  </a:ext>
                </a:extLst>
              </p:cNvPr>
              <p:cNvSpPr/>
              <p:nvPr/>
            </p:nvSpPr>
            <p:spPr>
              <a:xfrm>
                <a:off x="9895191" y="4190015"/>
                <a:ext cx="458588" cy="560563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B137319A-31DD-4563-A4B6-09D8B76ABEDE}"/>
                  </a:ext>
                </a:extLst>
              </p:cNvPr>
              <p:cNvSpPr/>
              <p:nvPr/>
            </p:nvSpPr>
            <p:spPr>
              <a:xfrm>
                <a:off x="9930867" y="4240719"/>
                <a:ext cx="382461" cy="4701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A951D4C-CE1C-4BB6-BA43-AD744266EE85}"/>
                </a:ext>
              </a:extLst>
            </p:cNvPr>
            <p:cNvGrpSpPr/>
            <p:nvPr/>
          </p:nvGrpSpPr>
          <p:grpSpPr>
            <a:xfrm>
              <a:off x="9571941" y="5027994"/>
              <a:ext cx="458588" cy="560563"/>
              <a:chOff x="9895191" y="4190015"/>
              <a:chExt cx="458588" cy="560563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8AA3230-5AB0-4544-A30A-F64DFC152434}"/>
                  </a:ext>
                </a:extLst>
              </p:cNvPr>
              <p:cNvSpPr/>
              <p:nvPr/>
            </p:nvSpPr>
            <p:spPr>
              <a:xfrm>
                <a:off x="9895191" y="4190015"/>
                <a:ext cx="458588" cy="560563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A02DCD25-B1A2-4A50-81E7-584A0DE7329B}"/>
                  </a:ext>
                </a:extLst>
              </p:cNvPr>
              <p:cNvSpPr/>
              <p:nvPr/>
            </p:nvSpPr>
            <p:spPr>
              <a:xfrm>
                <a:off x="9930867" y="4240719"/>
                <a:ext cx="382461" cy="4701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F4E2A08-5172-47FD-9BC8-3C9C695C29AF}"/>
                </a:ext>
              </a:extLst>
            </p:cNvPr>
            <p:cNvGrpSpPr/>
            <p:nvPr/>
          </p:nvGrpSpPr>
          <p:grpSpPr>
            <a:xfrm>
              <a:off x="9567275" y="4376849"/>
              <a:ext cx="458588" cy="560563"/>
              <a:chOff x="9895191" y="4190015"/>
              <a:chExt cx="458588" cy="56056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E4F6CD0-5027-4C6B-B566-D0941EA926E7}"/>
                  </a:ext>
                </a:extLst>
              </p:cNvPr>
              <p:cNvSpPr/>
              <p:nvPr/>
            </p:nvSpPr>
            <p:spPr>
              <a:xfrm>
                <a:off x="9895191" y="4190015"/>
                <a:ext cx="458588" cy="560563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CA3BF652-07DE-4C2A-9472-D9D5CBB9CA2E}"/>
                  </a:ext>
                </a:extLst>
              </p:cNvPr>
              <p:cNvSpPr/>
              <p:nvPr/>
            </p:nvSpPr>
            <p:spPr>
              <a:xfrm>
                <a:off x="9930867" y="4240719"/>
                <a:ext cx="382461" cy="4701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BD32FD8-90A8-4C17-9054-ACDED6B06A99}"/>
                </a:ext>
              </a:extLst>
            </p:cNvPr>
            <p:cNvGrpSpPr/>
            <p:nvPr/>
          </p:nvGrpSpPr>
          <p:grpSpPr>
            <a:xfrm>
              <a:off x="10720067" y="5037183"/>
              <a:ext cx="458588" cy="560563"/>
              <a:chOff x="9895191" y="4190015"/>
              <a:chExt cx="458588" cy="560563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BD355EA-C702-48DF-9B99-40AA2006816F}"/>
                  </a:ext>
                </a:extLst>
              </p:cNvPr>
              <p:cNvSpPr/>
              <p:nvPr/>
            </p:nvSpPr>
            <p:spPr>
              <a:xfrm>
                <a:off x="9895191" y="4190015"/>
                <a:ext cx="458588" cy="560563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4ADD096F-B6CD-4828-A422-9B9D5AD6AED9}"/>
                  </a:ext>
                </a:extLst>
              </p:cNvPr>
              <p:cNvSpPr/>
              <p:nvPr/>
            </p:nvSpPr>
            <p:spPr>
              <a:xfrm>
                <a:off x="9930867" y="4240719"/>
                <a:ext cx="382461" cy="4701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13000A2-9B1C-4922-B791-CBBAC83B913F}"/>
                </a:ext>
              </a:extLst>
            </p:cNvPr>
            <p:cNvGrpSpPr/>
            <p:nvPr/>
          </p:nvGrpSpPr>
          <p:grpSpPr>
            <a:xfrm>
              <a:off x="10153582" y="5033510"/>
              <a:ext cx="458588" cy="560563"/>
              <a:chOff x="9895191" y="4190015"/>
              <a:chExt cx="458588" cy="560563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5599C0A-3189-49FC-A8C1-A8746EC04F0A}"/>
                  </a:ext>
                </a:extLst>
              </p:cNvPr>
              <p:cNvSpPr/>
              <p:nvPr/>
            </p:nvSpPr>
            <p:spPr>
              <a:xfrm>
                <a:off x="9895191" y="4190015"/>
                <a:ext cx="458588" cy="560563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2F96252D-B41A-4650-A6B6-6CC114E49288}"/>
                  </a:ext>
                </a:extLst>
              </p:cNvPr>
              <p:cNvSpPr/>
              <p:nvPr/>
            </p:nvSpPr>
            <p:spPr>
              <a:xfrm>
                <a:off x="9930867" y="4240719"/>
                <a:ext cx="382461" cy="4701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205F007-6E5E-4007-B623-9A7A7E39314E}"/>
                </a:ext>
              </a:extLst>
            </p:cNvPr>
            <p:cNvSpPr txBox="1"/>
            <p:nvPr/>
          </p:nvSpPr>
          <p:spPr>
            <a:xfrm>
              <a:off x="7490557" y="2759910"/>
              <a:ext cx="184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err="1"/>
                <a:t>Storage</a:t>
              </a:r>
              <a:r>
                <a:rPr lang="sv-SE" sz="1200"/>
                <a:t> 5</a:t>
              </a:r>
            </a:p>
            <a:p>
              <a:r>
                <a:rPr lang="sv-SE" sz="1200" err="1"/>
                <a:t>packed</a:t>
              </a:r>
              <a:r>
                <a:rPr lang="sv-SE" sz="1200"/>
                <a:t> </a:t>
              </a:r>
              <a:r>
                <a:rPr lang="sv-SE" sz="1200" err="1"/>
                <a:t>items</a:t>
              </a:r>
              <a:r>
                <a:rPr lang="sv-SE" sz="1200"/>
                <a:t> for </a:t>
              </a:r>
              <a:r>
                <a:rPr lang="sv-SE" sz="1200" err="1"/>
                <a:t>delivery</a:t>
              </a:r>
              <a:endParaRPr lang="sv-SE" sz="120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06FA7C8-D166-4DD1-9677-32D53C2E3972}"/>
                </a:ext>
              </a:extLst>
            </p:cNvPr>
            <p:cNvSpPr txBox="1"/>
            <p:nvPr/>
          </p:nvSpPr>
          <p:spPr>
            <a:xfrm>
              <a:off x="9554445" y="3853731"/>
              <a:ext cx="184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err="1"/>
                <a:t>Storage</a:t>
              </a:r>
              <a:r>
                <a:rPr lang="sv-SE" sz="1200"/>
                <a:t> 6</a:t>
              </a:r>
            </a:p>
            <a:p>
              <a:r>
                <a:rPr lang="sv-SE" sz="1200" err="1"/>
                <a:t>packed</a:t>
              </a:r>
              <a:r>
                <a:rPr lang="sv-SE" sz="1200"/>
                <a:t> </a:t>
              </a:r>
              <a:r>
                <a:rPr lang="sv-SE" sz="1200" err="1"/>
                <a:t>items</a:t>
              </a:r>
              <a:r>
                <a:rPr lang="sv-SE" sz="1200"/>
                <a:t> for </a:t>
              </a:r>
              <a:r>
                <a:rPr lang="sv-SE" sz="1200" err="1"/>
                <a:t>delivery</a:t>
              </a:r>
              <a:endParaRPr lang="sv-SE" sz="12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748712D-5E36-4ADF-B3BC-07F379210599}"/>
                </a:ext>
              </a:extLst>
            </p:cNvPr>
            <p:cNvSpPr txBox="1"/>
            <p:nvPr/>
          </p:nvSpPr>
          <p:spPr>
            <a:xfrm>
              <a:off x="9542238" y="928079"/>
              <a:ext cx="1639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/>
                <a:t>Skateboards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BD36C7E-E895-4FF0-AB31-5D0CCBD01E73}"/>
                </a:ext>
              </a:extLst>
            </p:cNvPr>
            <p:cNvCxnSpPr/>
            <p:nvPr/>
          </p:nvCxnSpPr>
          <p:spPr>
            <a:xfrm>
              <a:off x="9400913" y="923364"/>
              <a:ext cx="0" cy="5387829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169B551-2004-41EE-9424-8ED147E5C70E}"/>
              </a:ext>
            </a:extLst>
          </p:cNvPr>
          <p:cNvGrpSpPr/>
          <p:nvPr/>
        </p:nvGrpSpPr>
        <p:grpSpPr>
          <a:xfrm>
            <a:off x="873280" y="363713"/>
            <a:ext cx="10179760" cy="3062426"/>
            <a:chOff x="788565" y="949699"/>
            <a:chExt cx="10788242" cy="5056818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6153E583-BFFC-48D2-8616-D8DCF1CA1BBC}"/>
                </a:ext>
              </a:extLst>
            </p:cNvPr>
            <p:cNvSpPr/>
            <p:nvPr/>
          </p:nvSpPr>
          <p:spPr>
            <a:xfrm>
              <a:off x="980765" y="3030846"/>
              <a:ext cx="4682864" cy="27498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CEF5DBD-B2AC-400C-B77B-105CAA87D592}"/>
                </a:ext>
              </a:extLst>
            </p:cNvPr>
            <p:cNvSpPr/>
            <p:nvPr/>
          </p:nvSpPr>
          <p:spPr>
            <a:xfrm>
              <a:off x="1056464" y="1730115"/>
              <a:ext cx="1004234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284AD2F-00A1-4619-AA48-EA1B33A40F6F}"/>
                </a:ext>
              </a:extLst>
            </p:cNvPr>
            <p:cNvSpPr/>
            <p:nvPr/>
          </p:nvSpPr>
          <p:spPr>
            <a:xfrm>
              <a:off x="2364745" y="1740746"/>
              <a:ext cx="979518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85CCD92-2B24-498E-B82B-6880D4FE78F7}"/>
                </a:ext>
              </a:extLst>
            </p:cNvPr>
            <p:cNvSpPr/>
            <p:nvPr/>
          </p:nvSpPr>
          <p:spPr>
            <a:xfrm>
              <a:off x="8000236" y="1740746"/>
              <a:ext cx="913572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B1A847A-01D7-4429-9837-F8D29616FC7D}"/>
                </a:ext>
              </a:extLst>
            </p:cNvPr>
            <p:cNvSpPr txBox="1"/>
            <p:nvPr/>
          </p:nvSpPr>
          <p:spPr>
            <a:xfrm>
              <a:off x="1074271" y="1838210"/>
              <a:ext cx="1004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OP110</a:t>
              </a:r>
              <a:br>
                <a:rPr lang="sv-SE"/>
              </a:br>
              <a:r>
                <a:rPr lang="sv-SE" err="1"/>
                <a:t>Pressing</a:t>
              </a:r>
              <a:endParaRPr lang="sv-SE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EC4EE9C-AA44-4427-963C-BD845132E781}"/>
                </a:ext>
              </a:extLst>
            </p:cNvPr>
            <p:cNvSpPr txBox="1"/>
            <p:nvPr/>
          </p:nvSpPr>
          <p:spPr>
            <a:xfrm>
              <a:off x="2368706" y="1774300"/>
              <a:ext cx="1081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OP121</a:t>
              </a:r>
              <a:br>
                <a:rPr lang="sv-SE"/>
              </a:br>
              <a:r>
                <a:rPr lang="sv-SE" err="1"/>
                <a:t>Shaping</a:t>
              </a:r>
              <a:r>
                <a:rPr lang="sv-SE"/>
                <a:t> 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448F933-109A-49EC-94E6-8E4934ED99D5}"/>
                </a:ext>
              </a:extLst>
            </p:cNvPr>
            <p:cNvSpPr txBox="1"/>
            <p:nvPr/>
          </p:nvSpPr>
          <p:spPr>
            <a:xfrm>
              <a:off x="8020719" y="1798201"/>
              <a:ext cx="1051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OP130</a:t>
              </a:r>
            </a:p>
            <a:p>
              <a:r>
                <a:rPr lang="sv-SE"/>
                <a:t>Printing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F2A0611-6DF7-452A-AF2B-CFDB798B6DC7}"/>
                </a:ext>
              </a:extLst>
            </p:cNvPr>
            <p:cNvSpPr/>
            <p:nvPr/>
          </p:nvSpPr>
          <p:spPr>
            <a:xfrm>
              <a:off x="788565" y="1291905"/>
              <a:ext cx="10788242" cy="4714612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E2051F4-CEBE-47E6-9683-89E7D34F9839}"/>
                </a:ext>
              </a:extLst>
            </p:cNvPr>
            <p:cNvSpPr txBox="1"/>
            <p:nvPr/>
          </p:nvSpPr>
          <p:spPr>
            <a:xfrm>
              <a:off x="1924849" y="949699"/>
              <a:ext cx="73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err="1"/>
                <a:t>Decks</a:t>
              </a:r>
              <a:endParaRPr lang="sv-SE" b="1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70EC6E0-41F0-473C-82D9-803886A84A38}"/>
                </a:ext>
              </a:extLst>
            </p:cNvPr>
            <p:cNvSpPr/>
            <p:nvPr/>
          </p:nvSpPr>
          <p:spPr>
            <a:xfrm>
              <a:off x="4510386" y="1734012"/>
              <a:ext cx="990598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5C8434B-52C2-449A-A75E-E430DC24C9C8}"/>
                </a:ext>
              </a:extLst>
            </p:cNvPr>
            <p:cNvSpPr/>
            <p:nvPr/>
          </p:nvSpPr>
          <p:spPr>
            <a:xfrm>
              <a:off x="6336601" y="1717943"/>
              <a:ext cx="823564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D1D41F8-86C9-4806-8BE0-DF5EB48E178D}"/>
                </a:ext>
              </a:extLst>
            </p:cNvPr>
            <p:cNvSpPr txBox="1"/>
            <p:nvPr/>
          </p:nvSpPr>
          <p:spPr>
            <a:xfrm>
              <a:off x="4509152" y="1774299"/>
              <a:ext cx="1037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OP123</a:t>
              </a:r>
              <a:br>
                <a:rPr lang="sv-SE"/>
              </a:br>
              <a:r>
                <a:rPr lang="sv-SE" err="1"/>
                <a:t>Finishing</a:t>
              </a:r>
              <a:endParaRPr lang="sv-SE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F8D94C9-AC72-4316-87D3-947A8147B8D9}"/>
                </a:ext>
              </a:extLst>
            </p:cNvPr>
            <p:cNvSpPr txBox="1"/>
            <p:nvPr/>
          </p:nvSpPr>
          <p:spPr>
            <a:xfrm>
              <a:off x="6292809" y="1775399"/>
              <a:ext cx="1081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OP124</a:t>
              </a:r>
              <a:br>
                <a:rPr lang="sv-SE"/>
              </a:br>
              <a:r>
                <a:rPr lang="sv-SE" err="1"/>
                <a:t>Painting</a:t>
              </a:r>
              <a:endParaRPr lang="sv-SE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395C347-40B2-42F2-A88F-4FF1C297F6F7}"/>
                </a:ext>
              </a:extLst>
            </p:cNvPr>
            <p:cNvSpPr txBox="1"/>
            <p:nvPr/>
          </p:nvSpPr>
          <p:spPr>
            <a:xfrm>
              <a:off x="3565180" y="1798202"/>
              <a:ext cx="1037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OP122</a:t>
              </a:r>
              <a:br>
                <a:rPr lang="sv-SE"/>
              </a:br>
              <a:r>
                <a:rPr lang="sv-SE"/>
                <a:t>Drilling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9A51421-D0B6-4E52-8A80-2FC22BACD1BB}"/>
                </a:ext>
              </a:extLst>
            </p:cNvPr>
            <p:cNvSpPr/>
            <p:nvPr/>
          </p:nvSpPr>
          <p:spPr>
            <a:xfrm>
              <a:off x="3525080" y="1740746"/>
              <a:ext cx="851725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66ACD92-E72A-4C14-A4DB-DDAF80349C35}"/>
                </a:ext>
              </a:extLst>
            </p:cNvPr>
            <p:cNvSpPr txBox="1"/>
            <p:nvPr/>
          </p:nvSpPr>
          <p:spPr>
            <a:xfrm>
              <a:off x="1694880" y="5518192"/>
              <a:ext cx="1198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err="1"/>
                <a:t>Storage</a:t>
              </a:r>
              <a:r>
                <a:rPr lang="sv-SE" sz="1200"/>
                <a:t> 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1ED37B0-1936-4BEB-8776-4A4CDF4FE6B9}"/>
                </a:ext>
              </a:extLst>
            </p:cNvPr>
            <p:cNvSpPr txBox="1"/>
            <p:nvPr/>
          </p:nvSpPr>
          <p:spPr>
            <a:xfrm>
              <a:off x="6182686" y="5467908"/>
              <a:ext cx="1198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err="1"/>
                <a:t>Drying</a:t>
              </a:r>
              <a:r>
                <a:rPr lang="sv-SE" sz="1200"/>
                <a:t> </a:t>
              </a:r>
              <a:r>
                <a:rPr lang="sv-SE" sz="1200" err="1"/>
                <a:t>storage</a:t>
              </a:r>
              <a:endParaRPr lang="sv-SE" sz="120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91A45719-2A06-4FB2-A89A-49742529F61F}"/>
                </a:ext>
              </a:extLst>
            </p:cNvPr>
            <p:cNvSpPr/>
            <p:nvPr/>
          </p:nvSpPr>
          <p:spPr>
            <a:xfrm>
              <a:off x="5905510" y="3015117"/>
              <a:ext cx="1565080" cy="27498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DE3E6431-C051-449F-92BB-DDE3FDF83B5D}"/>
                </a:ext>
              </a:extLst>
            </p:cNvPr>
            <p:cNvSpPr/>
            <p:nvPr/>
          </p:nvSpPr>
          <p:spPr>
            <a:xfrm>
              <a:off x="7728697" y="3030846"/>
              <a:ext cx="1565080" cy="27498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ECB87E34-3B9E-411A-B7F5-5CF3DDAF6214}"/>
                </a:ext>
              </a:extLst>
            </p:cNvPr>
            <p:cNvSpPr/>
            <p:nvPr/>
          </p:nvSpPr>
          <p:spPr>
            <a:xfrm>
              <a:off x="9490988" y="3030846"/>
              <a:ext cx="1843938" cy="27498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7714A3D-53F7-4D35-9E9C-C4AF76B57C6A}"/>
                </a:ext>
              </a:extLst>
            </p:cNvPr>
            <p:cNvSpPr txBox="1"/>
            <p:nvPr/>
          </p:nvSpPr>
          <p:spPr>
            <a:xfrm>
              <a:off x="8216546" y="5484679"/>
              <a:ext cx="1198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err="1"/>
                <a:t>Storage</a:t>
              </a:r>
              <a:r>
                <a:rPr lang="sv-SE" sz="1200"/>
                <a:t> 2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AD8D315-FB45-41A1-A61B-B7D0E5B0514F}"/>
                </a:ext>
              </a:extLst>
            </p:cNvPr>
            <p:cNvSpPr txBox="1"/>
            <p:nvPr/>
          </p:nvSpPr>
          <p:spPr>
            <a:xfrm>
              <a:off x="9514907" y="5252250"/>
              <a:ext cx="184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err="1"/>
                <a:t>Storage</a:t>
              </a:r>
              <a:r>
                <a:rPr lang="sv-SE" sz="1200"/>
                <a:t> 3</a:t>
              </a:r>
            </a:p>
            <a:p>
              <a:r>
                <a:rPr lang="sv-SE" sz="1200" err="1"/>
                <a:t>packed</a:t>
              </a:r>
              <a:r>
                <a:rPr lang="sv-SE" sz="1200"/>
                <a:t> </a:t>
              </a:r>
              <a:r>
                <a:rPr lang="sv-SE" sz="1200" err="1"/>
                <a:t>items</a:t>
              </a:r>
              <a:r>
                <a:rPr lang="sv-SE" sz="1200"/>
                <a:t> for </a:t>
              </a:r>
              <a:r>
                <a:rPr lang="sv-SE" sz="1200" err="1"/>
                <a:t>delivery</a:t>
              </a:r>
              <a:endParaRPr lang="sv-SE" sz="12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F81C5C4-E4AD-4B3E-AC96-591E7BFF561E}"/>
                </a:ext>
              </a:extLst>
            </p:cNvPr>
            <p:cNvSpPr/>
            <p:nvPr/>
          </p:nvSpPr>
          <p:spPr>
            <a:xfrm>
              <a:off x="9659416" y="1730684"/>
              <a:ext cx="1476119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F62C396-D5C4-4FD5-A6B0-DF1E26E7BA60}"/>
                </a:ext>
              </a:extLst>
            </p:cNvPr>
            <p:cNvSpPr txBox="1"/>
            <p:nvPr/>
          </p:nvSpPr>
          <p:spPr>
            <a:xfrm>
              <a:off x="9932693" y="1832712"/>
              <a:ext cx="1051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OP150</a:t>
              </a:r>
            </a:p>
            <a:p>
              <a:r>
                <a:rPr lang="sv-SE" err="1"/>
                <a:t>Packing</a:t>
              </a:r>
              <a:endParaRPr lang="sv-SE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EB83A097-6A2D-460C-A520-69690F96F05B}"/>
                </a:ext>
              </a:extLst>
            </p:cNvPr>
            <p:cNvSpPr/>
            <p:nvPr/>
          </p:nvSpPr>
          <p:spPr>
            <a:xfrm>
              <a:off x="1345860" y="2820683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F6866BEE-BA37-442D-9AA9-AE2BC71DB979}"/>
                </a:ext>
              </a:extLst>
            </p:cNvPr>
            <p:cNvSpPr/>
            <p:nvPr/>
          </p:nvSpPr>
          <p:spPr>
            <a:xfrm>
              <a:off x="6977803" y="4986068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200468F-9D11-4AF1-90E6-1EE43CF11B49}"/>
                </a:ext>
              </a:extLst>
            </p:cNvPr>
            <p:cNvSpPr/>
            <p:nvPr/>
          </p:nvSpPr>
          <p:spPr>
            <a:xfrm>
              <a:off x="6467968" y="4995240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EE7BA343-F88C-452A-8C2C-293DCFC677A3}"/>
                </a:ext>
              </a:extLst>
            </p:cNvPr>
            <p:cNvSpPr/>
            <p:nvPr/>
          </p:nvSpPr>
          <p:spPr>
            <a:xfrm>
              <a:off x="1435366" y="4978978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3C9823B7-58AD-49E6-B721-DEFFFB0C78E1}"/>
                </a:ext>
              </a:extLst>
            </p:cNvPr>
            <p:cNvSpPr/>
            <p:nvPr/>
          </p:nvSpPr>
          <p:spPr>
            <a:xfrm>
              <a:off x="1965642" y="4995942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D925352C-ACB3-43A2-A6FC-FA2645C5216E}"/>
                </a:ext>
              </a:extLst>
            </p:cNvPr>
            <p:cNvSpPr/>
            <p:nvPr/>
          </p:nvSpPr>
          <p:spPr>
            <a:xfrm>
              <a:off x="2512858" y="4995942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DC142FE-2B4B-465C-AB65-F12A0F8434F4}"/>
                </a:ext>
              </a:extLst>
            </p:cNvPr>
            <p:cNvSpPr/>
            <p:nvPr/>
          </p:nvSpPr>
          <p:spPr>
            <a:xfrm>
              <a:off x="3059377" y="4986068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F25D0238-997F-4605-AC12-7D2518D2D2B1}"/>
                </a:ext>
              </a:extLst>
            </p:cNvPr>
            <p:cNvSpPr/>
            <p:nvPr/>
          </p:nvSpPr>
          <p:spPr>
            <a:xfrm>
              <a:off x="3607291" y="4995942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DB40AEDF-748C-48AE-A1BC-6952383EE31F}"/>
                </a:ext>
              </a:extLst>
            </p:cNvPr>
            <p:cNvSpPr/>
            <p:nvPr/>
          </p:nvSpPr>
          <p:spPr>
            <a:xfrm>
              <a:off x="4163318" y="4995942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CF1F7E2-57AF-49F4-A37B-FB32AEA4D52E}"/>
                </a:ext>
              </a:extLst>
            </p:cNvPr>
            <p:cNvSpPr/>
            <p:nvPr/>
          </p:nvSpPr>
          <p:spPr>
            <a:xfrm>
              <a:off x="4729285" y="4995942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2D5E28C-5FD3-4BA1-BE93-D2078E472F50}"/>
                </a:ext>
              </a:extLst>
            </p:cNvPr>
            <p:cNvSpPr/>
            <p:nvPr/>
          </p:nvSpPr>
          <p:spPr>
            <a:xfrm>
              <a:off x="2618257" y="2831200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3DD0F80E-03CF-401E-8FB5-B9A6E1D175D0}"/>
                </a:ext>
              </a:extLst>
            </p:cNvPr>
            <p:cNvSpPr/>
            <p:nvPr/>
          </p:nvSpPr>
          <p:spPr>
            <a:xfrm>
              <a:off x="3727667" y="2813605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0ABCD17D-5964-4793-88C4-06D10BFB56B7}"/>
                </a:ext>
              </a:extLst>
            </p:cNvPr>
            <p:cNvSpPr/>
            <p:nvPr/>
          </p:nvSpPr>
          <p:spPr>
            <a:xfrm>
              <a:off x="4729285" y="2820683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61097D0B-0946-4A5B-8E9C-FDA3C4482A9A}"/>
                </a:ext>
              </a:extLst>
            </p:cNvPr>
            <p:cNvSpPr/>
            <p:nvPr/>
          </p:nvSpPr>
          <p:spPr>
            <a:xfrm>
              <a:off x="6525103" y="2822172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48336215-53C1-4BDD-AF37-FDC8D80D5E88}"/>
                </a:ext>
              </a:extLst>
            </p:cNvPr>
            <p:cNvSpPr/>
            <p:nvPr/>
          </p:nvSpPr>
          <p:spPr>
            <a:xfrm>
              <a:off x="8243535" y="2808392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4AA326A9-F4CC-4A30-B683-9A9E8971070B}"/>
                </a:ext>
              </a:extLst>
            </p:cNvPr>
            <p:cNvSpPr/>
            <p:nvPr/>
          </p:nvSpPr>
          <p:spPr>
            <a:xfrm>
              <a:off x="9818334" y="2805019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439ADFEE-7404-4DB8-B3CF-7077F64F8DDF}"/>
                </a:ext>
              </a:extLst>
            </p:cNvPr>
            <p:cNvSpPr/>
            <p:nvPr/>
          </p:nvSpPr>
          <p:spPr>
            <a:xfrm>
              <a:off x="5045937" y="4322489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35C83A74-6E0A-4F84-8294-C7F6787C791E}"/>
                </a:ext>
              </a:extLst>
            </p:cNvPr>
            <p:cNvSpPr/>
            <p:nvPr/>
          </p:nvSpPr>
          <p:spPr>
            <a:xfrm>
              <a:off x="6959171" y="4322475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96572ACE-7867-4361-95E1-BCA5CA0429D5}"/>
                </a:ext>
              </a:extLst>
            </p:cNvPr>
            <p:cNvSpPr/>
            <p:nvPr/>
          </p:nvSpPr>
          <p:spPr>
            <a:xfrm>
              <a:off x="8793730" y="4322633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9D402073-74A7-4E02-B284-3513197A4CE8}"/>
                </a:ext>
              </a:extLst>
            </p:cNvPr>
            <p:cNvSpPr/>
            <p:nvPr/>
          </p:nvSpPr>
          <p:spPr>
            <a:xfrm>
              <a:off x="8793731" y="4972998"/>
              <a:ext cx="426973" cy="54519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10376F3A-B221-43C4-AA21-22BAF3B698DE}"/>
                </a:ext>
              </a:extLst>
            </p:cNvPr>
            <p:cNvSpPr/>
            <p:nvPr/>
          </p:nvSpPr>
          <p:spPr>
            <a:xfrm>
              <a:off x="8290487" y="4972998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FEFA8105-ADF1-456F-B72C-38179FB8DB94}"/>
                </a:ext>
              </a:extLst>
            </p:cNvPr>
            <p:cNvSpPr/>
            <p:nvPr/>
          </p:nvSpPr>
          <p:spPr>
            <a:xfrm>
              <a:off x="7789573" y="4978978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F8FF4BF1-F5A0-4CE2-B7A2-9166D8E02615}"/>
                </a:ext>
              </a:extLst>
            </p:cNvPr>
            <p:cNvSpPr/>
            <p:nvPr/>
          </p:nvSpPr>
          <p:spPr>
            <a:xfrm>
              <a:off x="5964724" y="4995240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A307EAA-B51C-4E9D-8FEA-F5B34FA5B842}"/>
                </a:ext>
              </a:extLst>
            </p:cNvPr>
            <p:cNvSpPr/>
            <p:nvPr/>
          </p:nvSpPr>
          <p:spPr>
            <a:xfrm>
              <a:off x="10557140" y="2805019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EBCE334-E4F9-4920-AF2F-C6ADAAC1E54D}"/>
                </a:ext>
              </a:extLst>
            </p:cNvPr>
            <p:cNvSpPr/>
            <p:nvPr/>
          </p:nvSpPr>
          <p:spPr>
            <a:xfrm>
              <a:off x="10784262" y="3545322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5C89E98-B86D-41B7-9C00-BBDEF21F9E24}"/>
                </a:ext>
              </a:extLst>
            </p:cNvPr>
            <p:cNvSpPr/>
            <p:nvPr/>
          </p:nvSpPr>
          <p:spPr>
            <a:xfrm>
              <a:off x="10786842" y="4225480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C071807-4366-4BC3-ABDB-BC8FA3C9BB5D}"/>
                </a:ext>
              </a:extLst>
            </p:cNvPr>
            <p:cNvSpPr/>
            <p:nvPr/>
          </p:nvSpPr>
          <p:spPr>
            <a:xfrm>
              <a:off x="10236431" y="4238983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69559B-FE22-45F1-BD36-D6E7494093CD}"/>
                </a:ext>
              </a:extLst>
            </p:cNvPr>
            <p:cNvSpPr/>
            <p:nvPr/>
          </p:nvSpPr>
          <p:spPr>
            <a:xfrm>
              <a:off x="10786843" y="4898910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0DD9DF8A-7FCE-40E8-96AF-7B22962082CB}"/>
                </a:ext>
              </a:extLst>
            </p:cNvPr>
            <p:cNvSpPr/>
            <p:nvPr/>
          </p:nvSpPr>
          <p:spPr>
            <a:xfrm>
              <a:off x="10251036" y="4902085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E2F1F45-A1AA-41E5-B979-3309015E9873}"/>
              </a:ext>
            </a:extLst>
          </p:cNvPr>
          <p:cNvSpPr txBox="1"/>
          <p:nvPr/>
        </p:nvSpPr>
        <p:spPr>
          <a:xfrm>
            <a:off x="11729168" y="6463489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160FA-4A44-4A92-8787-795781E3B61A}"/>
              </a:ext>
            </a:extLst>
          </p:cNvPr>
          <p:cNvSpPr/>
          <p:nvPr/>
        </p:nvSpPr>
        <p:spPr>
          <a:xfrm>
            <a:off x="861848" y="3466226"/>
            <a:ext cx="10191192" cy="286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>
                <a:solidFill>
                  <a:schemeClr val="tx1"/>
                </a:solidFill>
              </a:rPr>
              <a:t>Transport </a:t>
            </a:r>
            <a:r>
              <a:rPr lang="sv-SE" err="1">
                <a:solidFill>
                  <a:schemeClr val="tx1"/>
                </a:solidFill>
              </a:rPr>
              <a:t>lane</a:t>
            </a:r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0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244"/>
            <a:ext cx="9144000" cy="477837"/>
          </a:xfrm>
        </p:spPr>
        <p:txBody>
          <a:bodyPr>
            <a:normAutofit/>
          </a:bodyPr>
          <a:lstStyle/>
          <a:p>
            <a:r>
              <a:rPr lang="sv-SE" sz="2800"/>
              <a:t>Group 3 – skateboard factory Revisited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BEB89-7419-4399-9691-A575587A31A9}"/>
              </a:ext>
            </a:extLst>
          </p:cNvPr>
          <p:cNvSpPr/>
          <p:nvPr/>
        </p:nvSpPr>
        <p:spPr>
          <a:xfrm>
            <a:off x="2827089" y="3775046"/>
            <a:ext cx="7701093" cy="19881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15931-50C9-4BB9-A281-0F4D65D4854D}"/>
              </a:ext>
            </a:extLst>
          </p:cNvPr>
          <p:cNvSpPr/>
          <p:nvPr/>
        </p:nvSpPr>
        <p:spPr>
          <a:xfrm>
            <a:off x="3092041" y="3942826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70BB8-0538-4B47-9B32-3D9F6F2F9EE0}"/>
              </a:ext>
            </a:extLst>
          </p:cNvPr>
          <p:cNvSpPr/>
          <p:nvPr/>
        </p:nvSpPr>
        <p:spPr>
          <a:xfrm>
            <a:off x="4668473" y="3942826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0409D-59F7-4D6D-AC8E-6159C434AC26}"/>
              </a:ext>
            </a:extLst>
          </p:cNvPr>
          <p:cNvSpPr/>
          <p:nvPr/>
        </p:nvSpPr>
        <p:spPr>
          <a:xfrm>
            <a:off x="7731154" y="4589157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C3564-6131-4055-BB0C-336F902770D5}"/>
              </a:ext>
            </a:extLst>
          </p:cNvPr>
          <p:cNvSpPr/>
          <p:nvPr/>
        </p:nvSpPr>
        <p:spPr>
          <a:xfrm>
            <a:off x="9290806" y="3942826"/>
            <a:ext cx="1051420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D2C1B-F196-4A3F-A48C-BBDB20372F81}"/>
              </a:ext>
            </a:extLst>
          </p:cNvPr>
          <p:cNvSpPr/>
          <p:nvPr/>
        </p:nvSpPr>
        <p:spPr>
          <a:xfrm>
            <a:off x="6228126" y="3942826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E485C-FCA4-4592-ADD1-880120D6C3B6}"/>
              </a:ext>
            </a:extLst>
          </p:cNvPr>
          <p:cNvSpPr txBox="1"/>
          <p:nvPr/>
        </p:nvSpPr>
        <p:spPr>
          <a:xfrm>
            <a:off x="9290807" y="3942826"/>
            <a:ext cx="105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OP50</a:t>
            </a:r>
            <a:br>
              <a:rPr lang="sv-SE"/>
            </a:br>
            <a:r>
              <a:rPr lang="sv-SE" err="1"/>
              <a:t>Packing</a:t>
            </a:r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3D3D4-D9BF-415F-98AA-EB0474E0B8CC}"/>
              </a:ext>
            </a:extLst>
          </p:cNvPr>
          <p:cNvSpPr txBox="1"/>
          <p:nvPr/>
        </p:nvSpPr>
        <p:spPr>
          <a:xfrm>
            <a:off x="3092041" y="3942826"/>
            <a:ext cx="13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OPx10</a:t>
            </a:r>
            <a:br>
              <a:rPr lang="sv-SE"/>
            </a:br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E1C26-7286-4073-85E0-5CDCED8BAB6C}"/>
              </a:ext>
            </a:extLst>
          </p:cNvPr>
          <p:cNvSpPr txBox="1"/>
          <p:nvPr/>
        </p:nvSpPr>
        <p:spPr>
          <a:xfrm>
            <a:off x="4668473" y="3942826"/>
            <a:ext cx="131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OPx20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2EEF6-EE62-4B76-8BBE-8DC92EAE2AD7}"/>
              </a:ext>
            </a:extLst>
          </p:cNvPr>
          <p:cNvSpPr txBox="1"/>
          <p:nvPr/>
        </p:nvSpPr>
        <p:spPr>
          <a:xfrm>
            <a:off x="6228125" y="3942826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OPx30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3E5A5-E8EE-498F-AFE8-6461F02B756F}"/>
              </a:ext>
            </a:extLst>
          </p:cNvPr>
          <p:cNvSpPr txBox="1"/>
          <p:nvPr/>
        </p:nvSpPr>
        <p:spPr>
          <a:xfrm>
            <a:off x="7731154" y="4605935"/>
            <a:ext cx="13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OP40</a:t>
            </a:r>
            <a:br>
              <a:rPr lang="sv-SE"/>
            </a:br>
            <a:r>
              <a:rPr lang="sv-SE" err="1"/>
              <a:t>Assembly</a:t>
            </a:r>
            <a:endParaRPr lang="sv-S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6508FD-8BF1-44E2-BEFD-8719AAD95236}"/>
              </a:ext>
            </a:extLst>
          </p:cNvPr>
          <p:cNvSpPr/>
          <p:nvPr/>
        </p:nvSpPr>
        <p:spPr>
          <a:xfrm>
            <a:off x="2952926" y="5403268"/>
            <a:ext cx="7457812" cy="2764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82E770-D598-4A60-81F2-8702E1942AA1}"/>
              </a:ext>
            </a:extLst>
          </p:cNvPr>
          <p:cNvSpPr/>
          <p:nvPr/>
        </p:nvSpPr>
        <p:spPr>
          <a:xfrm>
            <a:off x="511027" y="1048624"/>
            <a:ext cx="2479645" cy="2449965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E25C09-12CA-46A6-AC28-903E8916EDA7}"/>
              </a:ext>
            </a:extLst>
          </p:cNvPr>
          <p:cNvSpPr/>
          <p:nvPr/>
        </p:nvSpPr>
        <p:spPr>
          <a:xfrm>
            <a:off x="2952928" y="5914239"/>
            <a:ext cx="4353884" cy="714010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B8E71B-D2AD-473C-A30C-334EF8D8EA4A}"/>
              </a:ext>
            </a:extLst>
          </p:cNvPr>
          <p:cNvSpPr/>
          <p:nvPr/>
        </p:nvSpPr>
        <p:spPr>
          <a:xfrm>
            <a:off x="380302" y="4874761"/>
            <a:ext cx="2204205" cy="1753487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8036AD-248E-4AF0-B054-62DE5B5606E8}"/>
              </a:ext>
            </a:extLst>
          </p:cNvPr>
          <p:cNvSpPr/>
          <p:nvPr/>
        </p:nvSpPr>
        <p:spPr>
          <a:xfrm>
            <a:off x="3704437" y="2527532"/>
            <a:ext cx="4965585" cy="971057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F53621-8BE7-4F6A-8F67-6CD9C841DA2B}"/>
              </a:ext>
            </a:extLst>
          </p:cNvPr>
          <p:cNvSpPr/>
          <p:nvPr/>
        </p:nvSpPr>
        <p:spPr>
          <a:xfrm>
            <a:off x="9282418" y="1127081"/>
            <a:ext cx="2479645" cy="2449965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E8517-8CEE-4E58-B8CD-9C59518F0A2D}"/>
              </a:ext>
            </a:extLst>
          </p:cNvPr>
          <p:cNvSpPr txBox="1"/>
          <p:nvPr/>
        </p:nvSpPr>
        <p:spPr>
          <a:xfrm>
            <a:off x="628473" y="1127081"/>
            <a:ext cx="2223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MODEL INPUTS</a:t>
            </a:r>
          </a:p>
          <a:p>
            <a:r>
              <a:rPr lang="sv-SE" sz="1200" err="1"/>
              <a:t>Batch</a:t>
            </a:r>
            <a:r>
              <a:rPr lang="sv-SE" sz="1200"/>
              <a:t> </a:t>
            </a:r>
            <a:r>
              <a:rPr lang="sv-SE" sz="1200" err="1"/>
              <a:t>processing</a:t>
            </a:r>
            <a:endParaRPr lang="sv-SE" sz="1200"/>
          </a:p>
          <a:p>
            <a:r>
              <a:rPr lang="sv-SE" sz="1200" err="1"/>
              <a:t>Flow</a:t>
            </a:r>
            <a:endParaRPr lang="sv-SE" sz="1200"/>
          </a:p>
          <a:p>
            <a:r>
              <a:rPr lang="sv-SE" sz="1200"/>
              <a:t>Business plan</a:t>
            </a:r>
          </a:p>
          <a:p>
            <a:r>
              <a:rPr lang="sv-SE" sz="1200"/>
              <a:t>Worktime 5d/8h</a:t>
            </a:r>
          </a:p>
          <a:p>
            <a:r>
              <a:rPr lang="sv-SE" sz="1200"/>
              <a:t>Expected demand / month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C12488-63E0-4092-B672-046C4DD72859}"/>
              </a:ext>
            </a:extLst>
          </p:cNvPr>
          <p:cNvSpPr txBox="1"/>
          <p:nvPr/>
        </p:nvSpPr>
        <p:spPr>
          <a:xfrm>
            <a:off x="3180826" y="5935036"/>
            <a:ext cx="222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MODEL SIMPLIFICATIONS</a:t>
            </a:r>
          </a:p>
          <a:p>
            <a:endParaRPr lang="sv-SE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5A309-54BD-41CD-864E-16C5BD619E4F}"/>
              </a:ext>
            </a:extLst>
          </p:cNvPr>
          <p:cNvSpPr txBox="1"/>
          <p:nvPr/>
        </p:nvSpPr>
        <p:spPr>
          <a:xfrm>
            <a:off x="511027" y="4971580"/>
            <a:ext cx="187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MODEL ASSUMPTIONS</a:t>
            </a:r>
          </a:p>
          <a:p>
            <a:r>
              <a:rPr lang="sv-SE" sz="1200"/>
              <a:t>1 Month = 20 days</a:t>
            </a:r>
          </a:p>
          <a:p>
            <a:r>
              <a:rPr lang="sv-SE" sz="1200"/>
              <a:t>Raw Material is infinite</a:t>
            </a:r>
          </a:p>
          <a:p>
            <a:r>
              <a:rPr lang="sv-SE" sz="1200"/>
              <a:t>The personnel is healthy and not absent</a:t>
            </a:r>
          </a:p>
          <a:p>
            <a:endParaRPr lang="sv-SE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EF49C1-2F62-48C0-93DF-26C0CD26F1D2}"/>
              </a:ext>
            </a:extLst>
          </p:cNvPr>
          <p:cNvSpPr txBox="1"/>
          <p:nvPr/>
        </p:nvSpPr>
        <p:spPr>
          <a:xfrm>
            <a:off x="3918006" y="2527532"/>
            <a:ext cx="222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MODEL CONTENT</a:t>
            </a:r>
          </a:p>
          <a:p>
            <a:r>
              <a:rPr lang="sv-SE" sz="1200" err="1"/>
              <a:t>Made</a:t>
            </a:r>
            <a:r>
              <a:rPr lang="sv-SE" sz="1200"/>
              <a:t> to stock (MTS)</a:t>
            </a:r>
          </a:p>
          <a:p>
            <a:r>
              <a:rPr lang="sv-SE" sz="1200"/>
              <a:t>Equipment </a:t>
            </a:r>
            <a:r>
              <a:rPr lang="sv-SE" sz="1200" err="1"/>
              <a:t>failure</a:t>
            </a:r>
            <a:endParaRPr lang="sv-SE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AC640-FD9D-4335-9FF1-726845158D83}"/>
              </a:ext>
            </a:extLst>
          </p:cNvPr>
          <p:cNvSpPr txBox="1"/>
          <p:nvPr/>
        </p:nvSpPr>
        <p:spPr>
          <a:xfrm>
            <a:off x="9481660" y="1218227"/>
            <a:ext cx="2223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MODEL OUTPUTS</a:t>
            </a:r>
          </a:p>
          <a:p>
            <a:r>
              <a:rPr lang="sv-SE" sz="1200"/>
              <a:t>Plant </a:t>
            </a:r>
            <a:r>
              <a:rPr lang="sv-SE" sz="1200" err="1"/>
              <a:t>capacity</a:t>
            </a:r>
            <a:endParaRPr lang="sv-SE" sz="1200"/>
          </a:p>
          <a:p>
            <a:r>
              <a:rPr lang="sv-SE" sz="1200"/>
              <a:t>Plant layout</a:t>
            </a:r>
          </a:p>
          <a:p>
            <a:r>
              <a:rPr lang="sv-SE" sz="1200"/>
              <a:t>Push or </a:t>
            </a:r>
            <a:r>
              <a:rPr lang="sv-SE" sz="1200" err="1"/>
              <a:t>Pull</a:t>
            </a:r>
            <a:r>
              <a:rPr lang="sv-SE" sz="1200"/>
              <a:t> </a:t>
            </a:r>
            <a:r>
              <a:rPr lang="sv-SE" sz="1200" err="1"/>
              <a:t>strategy</a:t>
            </a:r>
            <a:endParaRPr lang="sv-SE" sz="1200"/>
          </a:p>
          <a:p>
            <a:r>
              <a:rPr lang="sv-SE" sz="1200" err="1"/>
              <a:t>Bottlenecks</a:t>
            </a:r>
            <a:endParaRPr lang="sv-SE" sz="1200"/>
          </a:p>
          <a:p>
            <a:r>
              <a:rPr lang="sv-SE" sz="1200"/>
              <a:t>Equipment </a:t>
            </a:r>
            <a:r>
              <a:rPr lang="sv-SE" sz="1200" err="1"/>
              <a:t>utilisation</a:t>
            </a:r>
            <a:endParaRPr lang="sv-SE" sz="1200"/>
          </a:p>
          <a:p>
            <a:r>
              <a:rPr lang="sv-SE" sz="1200"/>
              <a:t>OEE-levels</a:t>
            </a:r>
          </a:p>
          <a:p>
            <a:r>
              <a:rPr lang="sv-SE" sz="1200"/>
              <a:t>Inventory level</a:t>
            </a:r>
          </a:p>
          <a:p>
            <a:r>
              <a:rPr lang="sv-SE" sz="1200" err="1"/>
              <a:t>Storage</a:t>
            </a:r>
            <a:r>
              <a:rPr lang="sv-SE" sz="1200"/>
              <a:t> </a:t>
            </a:r>
            <a:r>
              <a:rPr lang="sv-SE" sz="1200" err="1"/>
              <a:t>capacity</a:t>
            </a:r>
            <a:endParaRPr lang="sv-SE" sz="1200"/>
          </a:p>
          <a:p>
            <a:r>
              <a:rPr lang="sv-SE" sz="1200"/>
              <a:t>Max throughput – min changes 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3C80BB-AD84-40C0-8829-FD8CF2AE29C1}"/>
              </a:ext>
            </a:extLst>
          </p:cNvPr>
          <p:cNvSpPr/>
          <p:nvPr/>
        </p:nvSpPr>
        <p:spPr>
          <a:xfrm>
            <a:off x="7545196" y="5914238"/>
            <a:ext cx="4298657" cy="714010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79697B-74C7-4AA3-BC27-74E679BEBD92}"/>
              </a:ext>
            </a:extLst>
          </p:cNvPr>
          <p:cNvSpPr txBox="1"/>
          <p:nvPr/>
        </p:nvSpPr>
        <p:spPr>
          <a:xfrm>
            <a:off x="7673976" y="5935035"/>
            <a:ext cx="40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Deliverables</a:t>
            </a:r>
            <a:r>
              <a:rPr lang="sv-SE" sz="1200"/>
              <a:t>: 1 </a:t>
            </a:r>
            <a:r>
              <a:rPr lang="sv-SE" sz="1200" err="1"/>
              <a:t>screen</a:t>
            </a:r>
            <a:r>
              <a:rPr lang="sv-SE" sz="1200"/>
              <a:t> </a:t>
            </a:r>
            <a:r>
              <a:rPr lang="sv-SE" sz="1200" err="1"/>
              <a:t>view</a:t>
            </a:r>
            <a:r>
              <a:rPr lang="sv-SE" sz="1200"/>
              <a:t>, </a:t>
            </a:r>
            <a:r>
              <a:rPr lang="sv-SE" sz="1200" err="1"/>
              <a:t>visual</a:t>
            </a:r>
            <a:r>
              <a:rPr lang="sv-SE" sz="1200"/>
              <a:t> </a:t>
            </a:r>
            <a:r>
              <a:rPr lang="sv-SE" sz="1200" err="1"/>
              <a:t>appealing</a:t>
            </a:r>
            <a:r>
              <a:rPr lang="sv-SE" sz="1200"/>
              <a:t>, 1 Slid </a:t>
            </a:r>
            <a:r>
              <a:rPr lang="sv-SE" sz="1200" err="1"/>
              <a:t>summary</a:t>
            </a:r>
            <a:endParaRPr lang="sv-SE" sz="1200"/>
          </a:p>
          <a:p>
            <a:r>
              <a:rPr lang="sv-SE" sz="1200"/>
              <a:t>Excel spreadsheet of the data.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8FADF-C04A-4C5A-94D2-FA961E3FD32C}"/>
              </a:ext>
            </a:extLst>
          </p:cNvPr>
          <p:cNvSpPr txBox="1"/>
          <p:nvPr/>
        </p:nvSpPr>
        <p:spPr>
          <a:xfrm>
            <a:off x="11762063" y="6489748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319633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244"/>
            <a:ext cx="9144000" cy="477837"/>
          </a:xfrm>
        </p:spPr>
        <p:txBody>
          <a:bodyPr>
            <a:normAutofit/>
          </a:bodyPr>
          <a:lstStyle/>
          <a:p>
            <a:r>
              <a:rPr lang="sv-SE" sz="2800"/>
              <a:t>Group 3 – skateboard </a:t>
            </a:r>
            <a:r>
              <a:rPr lang="sv-SE" sz="2800" err="1"/>
              <a:t>factory</a:t>
            </a:r>
            <a:endParaRPr lang="sv-SE" sz="28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BEB89-7419-4399-9691-A575587A31A9}"/>
              </a:ext>
            </a:extLst>
          </p:cNvPr>
          <p:cNvSpPr/>
          <p:nvPr/>
        </p:nvSpPr>
        <p:spPr>
          <a:xfrm>
            <a:off x="973123" y="3775046"/>
            <a:ext cx="10310070" cy="19881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15931-50C9-4BB9-A281-0F4D65D4854D}"/>
              </a:ext>
            </a:extLst>
          </p:cNvPr>
          <p:cNvSpPr/>
          <p:nvPr/>
        </p:nvSpPr>
        <p:spPr>
          <a:xfrm>
            <a:off x="1663466" y="3976380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70BB8-0538-4B47-9B32-3D9F6F2F9EE0}"/>
              </a:ext>
            </a:extLst>
          </p:cNvPr>
          <p:cNvSpPr/>
          <p:nvPr/>
        </p:nvSpPr>
        <p:spPr>
          <a:xfrm>
            <a:off x="3670880" y="3959603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0409D-59F7-4D6D-AC8E-6159C434AC26}"/>
              </a:ext>
            </a:extLst>
          </p:cNvPr>
          <p:cNvSpPr/>
          <p:nvPr/>
        </p:nvSpPr>
        <p:spPr>
          <a:xfrm>
            <a:off x="7815743" y="4572921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C3564-6131-4055-BB0C-336F902770D5}"/>
              </a:ext>
            </a:extLst>
          </p:cNvPr>
          <p:cNvSpPr/>
          <p:nvPr/>
        </p:nvSpPr>
        <p:spPr>
          <a:xfrm>
            <a:off x="9949343" y="3942826"/>
            <a:ext cx="1051420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E485C-FCA4-4592-ADD1-880120D6C3B6}"/>
              </a:ext>
            </a:extLst>
          </p:cNvPr>
          <p:cNvSpPr txBox="1"/>
          <p:nvPr/>
        </p:nvSpPr>
        <p:spPr>
          <a:xfrm>
            <a:off x="9949344" y="3942826"/>
            <a:ext cx="105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OP250</a:t>
            </a:r>
            <a:br>
              <a:rPr lang="sv-SE"/>
            </a:br>
            <a:r>
              <a:rPr lang="sv-SE" err="1"/>
              <a:t>Packing</a:t>
            </a:r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3D3D4-D9BF-415F-98AA-EB0474E0B8CC}"/>
              </a:ext>
            </a:extLst>
          </p:cNvPr>
          <p:cNvSpPr txBox="1"/>
          <p:nvPr/>
        </p:nvSpPr>
        <p:spPr>
          <a:xfrm>
            <a:off x="1663466" y="3976380"/>
            <a:ext cx="13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OP210</a:t>
            </a:r>
            <a:br>
              <a:rPr lang="sv-SE"/>
            </a:br>
            <a:r>
              <a:rPr lang="sv-SE"/>
              <a:t>Casting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E1C26-7286-4073-85E0-5CDCED8BAB6C}"/>
              </a:ext>
            </a:extLst>
          </p:cNvPr>
          <p:cNvSpPr txBox="1"/>
          <p:nvPr/>
        </p:nvSpPr>
        <p:spPr>
          <a:xfrm>
            <a:off x="3670880" y="3959603"/>
            <a:ext cx="131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OP220</a:t>
            </a:r>
            <a:br>
              <a:rPr lang="sv-SE"/>
            </a:br>
            <a:r>
              <a:rPr lang="sv-SE" err="1"/>
              <a:t>Machining</a:t>
            </a:r>
            <a:r>
              <a:rPr lang="sv-SE"/>
              <a:t> &amp; Printing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3E5A5-E8EE-498F-AFE8-6461F02B756F}"/>
              </a:ext>
            </a:extLst>
          </p:cNvPr>
          <p:cNvSpPr txBox="1"/>
          <p:nvPr/>
        </p:nvSpPr>
        <p:spPr>
          <a:xfrm>
            <a:off x="7815743" y="4589699"/>
            <a:ext cx="13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OP240</a:t>
            </a:r>
            <a:br>
              <a:rPr lang="sv-SE"/>
            </a:br>
            <a:r>
              <a:rPr lang="sv-SE" err="1"/>
              <a:t>Assembly</a:t>
            </a:r>
            <a:endParaRPr lang="sv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A1C9D6-BE88-41CF-A8D2-B10698DED339}"/>
              </a:ext>
            </a:extLst>
          </p:cNvPr>
          <p:cNvSpPr/>
          <p:nvPr/>
        </p:nvSpPr>
        <p:spPr>
          <a:xfrm>
            <a:off x="940965" y="1510398"/>
            <a:ext cx="10310070" cy="19881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765ED-F958-40E5-9F6C-174F7BE3E541}"/>
              </a:ext>
            </a:extLst>
          </p:cNvPr>
          <p:cNvSpPr/>
          <p:nvPr/>
        </p:nvSpPr>
        <p:spPr>
          <a:xfrm>
            <a:off x="1631308" y="1711732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53E18-2E18-4705-8C1A-EF80BBEB75E8}"/>
              </a:ext>
            </a:extLst>
          </p:cNvPr>
          <p:cNvSpPr/>
          <p:nvPr/>
        </p:nvSpPr>
        <p:spPr>
          <a:xfrm>
            <a:off x="3638722" y="1694955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D9411-96F2-4FB7-90D7-C9F7BEB6E0B2}"/>
              </a:ext>
            </a:extLst>
          </p:cNvPr>
          <p:cNvSpPr/>
          <p:nvPr/>
        </p:nvSpPr>
        <p:spPr>
          <a:xfrm>
            <a:off x="7783585" y="2308273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35736-B0AA-47BE-864F-F4CD8AD763C1}"/>
              </a:ext>
            </a:extLst>
          </p:cNvPr>
          <p:cNvSpPr/>
          <p:nvPr/>
        </p:nvSpPr>
        <p:spPr>
          <a:xfrm>
            <a:off x="9917185" y="1678178"/>
            <a:ext cx="1051420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93CADA-DD4B-4151-ADF6-E8D663719332}"/>
              </a:ext>
            </a:extLst>
          </p:cNvPr>
          <p:cNvSpPr/>
          <p:nvPr/>
        </p:nvSpPr>
        <p:spPr>
          <a:xfrm>
            <a:off x="5772323" y="1678178"/>
            <a:ext cx="131707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1AF5E-2065-4708-B386-C2D6516CFF86}"/>
              </a:ext>
            </a:extLst>
          </p:cNvPr>
          <p:cNvSpPr txBox="1"/>
          <p:nvPr/>
        </p:nvSpPr>
        <p:spPr>
          <a:xfrm>
            <a:off x="9917186" y="1678178"/>
            <a:ext cx="105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OP150</a:t>
            </a:r>
            <a:br>
              <a:rPr lang="sv-SE"/>
            </a:br>
            <a:r>
              <a:rPr lang="sv-SE" err="1"/>
              <a:t>Packing</a:t>
            </a:r>
            <a:endParaRPr lang="sv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69FF6-465D-4B24-A5A2-C6D9DC3E6896}"/>
              </a:ext>
            </a:extLst>
          </p:cNvPr>
          <p:cNvSpPr txBox="1"/>
          <p:nvPr/>
        </p:nvSpPr>
        <p:spPr>
          <a:xfrm>
            <a:off x="1631308" y="1711732"/>
            <a:ext cx="13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OP110</a:t>
            </a:r>
            <a:br>
              <a:rPr lang="sv-SE"/>
            </a:br>
            <a:r>
              <a:rPr lang="sv-SE" err="1"/>
              <a:t>Pressing</a:t>
            </a:r>
            <a:endParaRPr lang="sv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B37BC-9EFB-4D43-A6B7-29E45869B2CE}"/>
              </a:ext>
            </a:extLst>
          </p:cNvPr>
          <p:cNvSpPr txBox="1"/>
          <p:nvPr/>
        </p:nvSpPr>
        <p:spPr>
          <a:xfrm>
            <a:off x="3638722" y="1694955"/>
            <a:ext cx="131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OP120</a:t>
            </a:r>
            <a:br>
              <a:rPr lang="sv-SE"/>
            </a:br>
            <a:r>
              <a:rPr lang="sv-SE" err="1"/>
              <a:t>Shaping</a:t>
            </a:r>
            <a:r>
              <a:rPr lang="sv-SE"/>
              <a:t> &amp; </a:t>
            </a:r>
            <a:r>
              <a:rPr lang="sv-SE" err="1"/>
              <a:t>Painting</a:t>
            </a:r>
            <a:endParaRPr lang="sv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8318BF-C81C-44D2-8452-6B865C371A20}"/>
              </a:ext>
            </a:extLst>
          </p:cNvPr>
          <p:cNvSpPr txBox="1"/>
          <p:nvPr/>
        </p:nvSpPr>
        <p:spPr>
          <a:xfrm>
            <a:off x="5772322" y="1678178"/>
            <a:ext cx="13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OP130</a:t>
            </a:r>
          </a:p>
          <a:p>
            <a:r>
              <a:rPr lang="sv-SE"/>
              <a:t>Printing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B0FE59-DD49-4919-91F2-E6E51BBCD90C}"/>
              </a:ext>
            </a:extLst>
          </p:cNvPr>
          <p:cNvSpPr txBox="1"/>
          <p:nvPr/>
        </p:nvSpPr>
        <p:spPr>
          <a:xfrm>
            <a:off x="7783585" y="2325051"/>
            <a:ext cx="13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OP140</a:t>
            </a:r>
            <a:br>
              <a:rPr lang="sv-SE"/>
            </a:br>
            <a:r>
              <a:rPr lang="sv-SE" err="1"/>
              <a:t>Assembly</a:t>
            </a:r>
            <a:endParaRPr lang="sv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FEEB3-7568-43CD-9FFA-50B0EE3CF426}"/>
              </a:ext>
            </a:extLst>
          </p:cNvPr>
          <p:cNvSpPr/>
          <p:nvPr/>
        </p:nvSpPr>
        <p:spPr>
          <a:xfrm>
            <a:off x="788565" y="1291905"/>
            <a:ext cx="10788242" cy="47146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51701-0518-4BB2-8690-3CFD0BC4D921}"/>
              </a:ext>
            </a:extLst>
          </p:cNvPr>
          <p:cNvSpPr txBox="1"/>
          <p:nvPr/>
        </p:nvSpPr>
        <p:spPr>
          <a:xfrm>
            <a:off x="1224793" y="3087149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err="1"/>
              <a:t>Decks</a:t>
            </a:r>
            <a:endParaRPr lang="sv-S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3AF10-7819-4A13-9681-8AE6B04E08D7}"/>
              </a:ext>
            </a:extLst>
          </p:cNvPr>
          <p:cNvSpPr txBox="1"/>
          <p:nvPr/>
        </p:nvSpPr>
        <p:spPr>
          <a:xfrm>
            <a:off x="1154884" y="5294157"/>
            <a:ext cx="91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Wheels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60992C-6EC0-47E9-A6C0-CA2FD429CEE9}"/>
              </a:ext>
            </a:extLst>
          </p:cNvPr>
          <p:cNvCxnSpPr/>
          <p:nvPr/>
        </p:nvCxnSpPr>
        <p:spPr>
          <a:xfrm>
            <a:off x="3548543" y="929081"/>
            <a:ext cx="0" cy="5387829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F56836-1FA8-443F-8CF9-FA2A3EAEFA3C}"/>
              </a:ext>
            </a:extLst>
          </p:cNvPr>
          <p:cNvCxnSpPr/>
          <p:nvPr/>
        </p:nvCxnSpPr>
        <p:spPr>
          <a:xfrm>
            <a:off x="5663967" y="898700"/>
            <a:ext cx="0" cy="5387829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F485A1-72FD-4DCA-9705-2C5BDAB1D497}"/>
              </a:ext>
            </a:extLst>
          </p:cNvPr>
          <p:cNvSpPr txBox="1"/>
          <p:nvPr/>
        </p:nvSpPr>
        <p:spPr>
          <a:xfrm>
            <a:off x="1897311" y="937637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Day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FCD5C-5CA6-415B-827B-AAEA106BBE1A}"/>
              </a:ext>
            </a:extLst>
          </p:cNvPr>
          <p:cNvSpPr txBox="1"/>
          <p:nvPr/>
        </p:nvSpPr>
        <p:spPr>
          <a:xfrm>
            <a:off x="4113402" y="922573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Day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59FDE7-9036-4B3A-B1B4-1C72A2AB228D}"/>
              </a:ext>
            </a:extLst>
          </p:cNvPr>
          <p:cNvSpPr txBox="1"/>
          <p:nvPr/>
        </p:nvSpPr>
        <p:spPr>
          <a:xfrm>
            <a:off x="7703889" y="947844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Day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A5863A-204E-4B2B-B0C7-9ED223B50BBA}"/>
              </a:ext>
            </a:extLst>
          </p:cNvPr>
          <p:cNvSpPr txBox="1"/>
          <p:nvPr/>
        </p:nvSpPr>
        <p:spPr>
          <a:xfrm>
            <a:off x="11729168" y="6463489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144205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244"/>
            <a:ext cx="9144000" cy="477837"/>
          </a:xfrm>
        </p:spPr>
        <p:txBody>
          <a:bodyPr>
            <a:normAutofit/>
          </a:bodyPr>
          <a:lstStyle/>
          <a:p>
            <a:r>
              <a:rPr lang="sv-SE" sz="2800"/>
              <a:t>Group 3 – skateboard </a:t>
            </a:r>
            <a:r>
              <a:rPr lang="sv-SE" sz="2800" err="1"/>
              <a:t>factory</a:t>
            </a:r>
            <a:endParaRPr lang="sv-SE" sz="28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BEB89-7419-4399-9691-A575587A31A9}"/>
              </a:ext>
            </a:extLst>
          </p:cNvPr>
          <p:cNvSpPr/>
          <p:nvPr/>
        </p:nvSpPr>
        <p:spPr>
          <a:xfrm>
            <a:off x="973123" y="3775046"/>
            <a:ext cx="10310070" cy="19881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15931-50C9-4BB9-A281-0F4D65D4854D}"/>
              </a:ext>
            </a:extLst>
          </p:cNvPr>
          <p:cNvSpPr/>
          <p:nvPr/>
        </p:nvSpPr>
        <p:spPr>
          <a:xfrm>
            <a:off x="1663467" y="3976380"/>
            <a:ext cx="972076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70BB8-0538-4B47-9B32-3D9F6F2F9EE0}"/>
              </a:ext>
            </a:extLst>
          </p:cNvPr>
          <p:cNvSpPr/>
          <p:nvPr/>
        </p:nvSpPr>
        <p:spPr>
          <a:xfrm>
            <a:off x="3670881" y="3959603"/>
            <a:ext cx="1177210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0409D-59F7-4D6D-AC8E-6159C434AC26}"/>
              </a:ext>
            </a:extLst>
          </p:cNvPr>
          <p:cNvSpPr/>
          <p:nvPr/>
        </p:nvSpPr>
        <p:spPr>
          <a:xfrm>
            <a:off x="8813969" y="4521664"/>
            <a:ext cx="1003753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C3564-6131-4055-BB0C-336F902770D5}"/>
              </a:ext>
            </a:extLst>
          </p:cNvPr>
          <p:cNvSpPr/>
          <p:nvPr/>
        </p:nvSpPr>
        <p:spPr>
          <a:xfrm>
            <a:off x="10069583" y="3942826"/>
            <a:ext cx="931179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E485C-FCA4-4592-ADD1-880120D6C3B6}"/>
              </a:ext>
            </a:extLst>
          </p:cNvPr>
          <p:cNvSpPr txBox="1"/>
          <p:nvPr/>
        </p:nvSpPr>
        <p:spPr>
          <a:xfrm>
            <a:off x="10069582" y="3942826"/>
            <a:ext cx="93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OP250</a:t>
            </a:r>
            <a:br>
              <a:rPr lang="sv-SE"/>
            </a:br>
            <a:r>
              <a:rPr lang="sv-SE" err="1"/>
              <a:t>Packing</a:t>
            </a:r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3D3D4-D9BF-415F-98AA-EB0474E0B8CC}"/>
              </a:ext>
            </a:extLst>
          </p:cNvPr>
          <p:cNvSpPr txBox="1"/>
          <p:nvPr/>
        </p:nvSpPr>
        <p:spPr>
          <a:xfrm>
            <a:off x="1663467" y="3976380"/>
            <a:ext cx="97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OP210</a:t>
            </a:r>
            <a:br>
              <a:rPr lang="sv-SE"/>
            </a:br>
            <a:r>
              <a:rPr lang="sv-SE"/>
              <a:t>Casting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E1C26-7286-4073-85E0-5CDCED8BAB6C}"/>
              </a:ext>
            </a:extLst>
          </p:cNvPr>
          <p:cNvSpPr txBox="1"/>
          <p:nvPr/>
        </p:nvSpPr>
        <p:spPr>
          <a:xfrm>
            <a:off x="3670880" y="3959603"/>
            <a:ext cx="118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OP221</a:t>
            </a:r>
            <a:br>
              <a:rPr lang="sv-SE"/>
            </a:br>
            <a:r>
              <a:rPr lang="sv-SE" err="1"/>
              <a:t>Machining</a:t>
            </a:r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3E5A5-E8EE-498F-AFE8-6461F02B756F}"/>
              </a:ext>
            </a:extLst>
          </p:cNvPr>
          <p:cNvSpPr txBox="1"/>
          <p:nvPr/>
        </p:nvSpPr>
        <p:spPr>
          <a:xfrm>
            <a:off x="8813969" y="4538442"/>
            <a:ext cx="118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OP240</a:t>
            </a:r>
            <a:br>
              <a:rPr lang="sv-SE"/>
            </a:br>
            <a:r>
              <a:rPr lang="sv-SE" err="1"/>
              <a:t>Assembly</a:t>
            </a:r>
            <a:endParaRPr lang="sv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A1C9D6-BE88-41CF-A8D2-B10698DED339}"/>
              </a:ext>
            </a:extLst>
          </p:cNvPr>
          <p:cNvSpPr/>
          <p:nvPr/>
        </p:nvSpPr>
        <p:spPr>
          <a:xfrm>
            <a:off x="980764" y="1520389"/>
            <a:ext cx="10310070" cy="19881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765ED-F958-40E5-9F6C-174F7BE3E541}"/>
              </a:ext>
            </a:extLst>
          </p:cNvPr>
          <p:cNvSpPr/>
          <p:nvPr/>
        </p:nvSpPr>
        <p:spPr>
          <a:xfrm>
            <a:off x="1663467" y="1676508"/>
            <a:ext cx="1004234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53E18-2E18-4705-8C1A-EF80BBEB75E8}"/>
              </a:ext>
            </a:extLst>
          </p:cNvPr>
          <p:cNvSpPr/>
          <p:nvPr/>
        </p:nvSpPr>
        <p:spPr>
          <a:xfrm>
            <a:off x="3083494" y="1678178"/>
            <a:ext cx="979518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D9411-96F2-4FB7-90D7-C9F7BEB6E0B2}"/>
              </a:ext>
            </a:extLst>
          </p:cNvPr>
          <p:cNvSpPr/>
          <p:nvPr/>
        </p:nvSpPr>
        <p:spPr>
          <a:xfrm>
            <a:off x="8819496" y="2240239"/>
            <a:ext cx="1051420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35736-B0AA-47BE-864F-F4CD8AD763C1}"/>
              </a:ext>
            </a:extLst>
          </p:cNvPr>
          <p:cNvSpPr/>
          <p:nvPr/>
        </p:nvSpPr>
        <p:spPr>
          <a:xfrm>
            <a:off x="10069585" y="1678178"/>
            <a:ext cx="899019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93CADA-DD4B-4151-ADF6-E8D663719332}"/>
              </a:ext>
            </a:extLst>
          </p:cNvPr>
          <p:cNvSpPr/>
          <p:nvPr/>
        </p:nvSpPr>
        <p:spPr>
          <a:xfrm>
            <a:off x="7606158" y="1678178"/>
            <a:ext cx="913572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1AF5E-2065-4708-B386-C2D6516CFF86}"/>
              </a:ext>
            </a:extLst>
          </p:cNvPr>
          <p:cNvSpPr txBox="1"/>
          <p:nvPr/>
        </p:nvSpPr>
        <p:spPr>
          <a:xfrm>
            <a:off x="10069584" y="1678178"/>
            <a:ext cx="89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OP150</a:t>
            </a:r>
            <a:br>
              <a:rPr lang="sv-SE"/>
            </a:br>
            <a:r>
              <a:rPr lang="sv-SE" err="1"/>
              <a:t>Packing</a:t>
            </a:r>
            <a:endParaRPr lang="sv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69FF6-465D-4B24-A5A2-C6D9DC3E6896}"/>
              </a:ext>
            </a:extLst>
          </p:cNvPr>
          <p:cNvSpPr txBox="1"/>
          <p:nvPr/>
        </p:nvSpPr>
        <p:spPr>
          <a:xfrm>
            <a:off x="1631309" y="1711732"/>
            <a:ext cx="100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OP110</a:t>
            </a:r>
            <a:br>
              <a:rPr lang="sv-SE"/>
            </a:br>
            <a:r>
              <a:rPr lang="sv-SE" err="1"/>
              <a:t>Pressing</a:t>
            </a:r>
            <a:endParaRPr lang="sv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B37BC-9EFB-4D43-A6B7-29E45869B2CE}"/>
              </a:ext>
            </a:extLst>
          </p:cNvPr>
          <p:cNvSpPr txBox="1"/>
          <p:nvPr/>
        </p:nvSpPr>
        <p:spPr>
          <a:xfrm>
            <a:off x="3087455" y="1711732"/>
            <a:ext cx="108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OP121</a:t>
            </a:r>
            <a:br>
              <a:rPr lang="sv-SE"/>
            </a:br>
            <a:r>
              <a:rPr lang="sv-SE" err="1"/>
              <a:t>Shaping</a:t>
            </a:r>
            <a:r>
              <a:rPr lang="sv-SE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8318BF-C81C-44D2-8452-6B865C371A20}"/>
              </a:ext>
            </a:extLst>
          </p:cNvPr>
          <p:cNvSpPr txBox="1"/>
          <p:nvPr/>
        </p:nvSpPr>
        <p:spPr>
          <a:xfrm>
            <a:off x="7581059" y="1671444"/>
            <a:ext cx="105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OP130</a:t>
            </a:r>
          </a:p>
          <a:p>
            <a:r>
              <a:rPr lang="sv-SE"/>
              <a:t>Printing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B0FE59-DD49-4919-91F2-E6E51BBCD90C}"/>
              </a:ext>
            </a:extLst>
          </p:cNvPr>
          <p:cNvSpPr txBox="1"/>
          <p:nvPr/>
        </p:nvSpPr>
        <p:spPr>
          <a:xfrm>
            <a:off x="8819496" y="2257017"/>
            <a:ext cx="120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OP140</a:t>
            </a:r>
            <a:br>
              <a:rPr lang="sv-SE"/>
            </a:br>
            <a:r>
              <a:rPr lang="sv-SE" err="1"/>
              <a:t>Assembly</a:t>
            </a:r>
            <a:endParaRPr lang="sv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FEEB3-7568-43CD-9FFA-50B0EE3CF426}"/>
              </a:ext>
            </a:extLst>
          </p:cNvPr>
          <p:cNvSpPr/>
          <p:nvPr/>
        </p:nvSpPr>
        <p:spPr>
          <a:xfrm>
            <a:off x="788565" y="1291905"/>
            <a:ext cx="10788242" cy="47146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51701-0518-4BB2-8690-3CFD0BC4D921}"/>
              </a:ext>
            </a:extLst>
          </p:cNvPr>
          <p:cNvSpPr txBox="1"/>
          <p:nvPr/>
        </p:nvSpPr>
        <p:spPr>
          <a:xfrm>
            <a:off x="1224793" y="3087149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err="1"/>
              <a:t>Decks</a:t>
            </a:r>
            <a:endParaRPr lang="sv-S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3AF10-7819-4A13-9681-8AE6B04E08D7}"/>
              </a:ext>
            </a:extLst>
          </p:cNvPr>
          <p:cNvSpPr txBox="1"/>
          <p:nvPr/>
        </p:nvSpPr>
        <p:spPr>
          <a:xfrm>
            <a:off x="1154884" y="5294157"/>
            <a:ext cx="91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Wheels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60992C-6EC0-47E9-A6C0-CA2FD429CEE9}"/>
              </a:ext>
            </a:extLst>
          </p:cNvPr>
          <p:cNvCxnSpPr/>
          <p:nvPr/>
        </p:nvCxnSpPr>
        <p:spPr>
          <a:xfrm>
            <a:off x="2846794" y="898700"/>
            <a:ext cx="0" cy="5387829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F56836-1FA8-443F-8CF9-FA2A3EAEFA3C}"/>
              </a:ext>
            </a:extLst>
          </p:cNvPr>
          <p:cNvCxnSpPr/>
          <p:nvPr/>
        </p:nvCxnSpPr>
        <p:spPr>
          <a:xfrm>
            <a:off x="7343911" y="929081"/>
            <a:ext cx="0" cy="5387829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F485A1-72FD-4DCA-9705-2C5BDAB1D497}"/>
              </a:ext>
            </a:extLst>
          </p:cNvPr>
          <p:cNvSpPr txBox="1"/>
          <p:nvPr/>
        </p:nvSpPr>
        <p:spPr>
          <a:xfrm>
            <a:off x="1897311" y="937637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Day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FCD5C-5CA6-415B-827B-AAEA106BBE1A}"/>
              </a:ext>
            </a:extLst>
          </p:cNvPr>
          <p:cNvSpPr txBox="1"/>
          <p:nvPr/>
        </p:nvSpPr>
        <p:spPr>
          <a:xfrm>
            <a:off x="4113402" y="922573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Day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59FDE7-9036-4B3A-B1B4-1C72A2AB228D}"/>
              </a:ext>
            </a:extLst>
          </p:cNvPr>
          <p:cNvSpPr txBox="1"/>
          <p:nvPr/>
        </p:nvSpPr>
        <p:spPr>
          <a:xfrm>
            <a:off x="7703889" y="947844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Day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8D99C2-5C18-484D-B27F-0EFF84547E94}"/>
              </a:ext>
            </a:extLst>
          </p:cNvPr>
          <p:cNvSpPr/>
          <p:nvPr/>
        </p:nvSpPr>
        <p:spPr>
          <a:xfrm>
            <a:off x="5229135" y="1671444"/>
            <a:ext cx="990598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325E8-A888-414C-95FA-44D22A4D9542}"/>
              </a:ext>
            </a:extLst>
          </p:cNvPr>
          <p:cNvSpPr/>
          <p:nvPr/>
        </p:nvSpPr>
        <p:spPr>
          <a:xfrm>
            <a:off x="6338640" y="1678178"/>
            <a:ext cx="823564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5D815-9969-4555-9A18-D4E8220669AD}"/>
              </a:ext>
            </a:extLst>
          </p:cNvPr>
          <p:cNvSpPr txBox="1"/>
          <p:nvPr/>
        </p:nvSpPr>
        <p:spPr>
          <a:xfrm>
            <a:off x="5227901" y="1711731"/>
            <a:ext cx="103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OP123</a:t>
            </a:r>
            <a:br>
              <a:rPr lang="sv-SE"/>
            </a:br>
            <a:r>
              <a:rPr lang="sv-SE" err="1"/>
              <a:t>Finishing</a:t>
            </a:r>
            <a:endParaRPr lang="sv-S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1892F-17DB-42B2-917C-CBB9778136F9}"/>
              </a:ext>
            </a:extLst>
          </p:cNvPr>
          <p:cNvSpPr txBox="1"/>
          <p:nvPr/>
        </p:nvSpPr>
        <p:spPr>
          <a:xfrm>
            <a:off x="6294848" y="1735634"/>
            <a:ext cx="108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OP124</a:t>
            </a:r>
            <a:br>
              <a:rPr lang="sv-SE"/>
            </a:br>
            <a:r>
              <a:rPr lang="sv-SE" err="1"/>
              <a:t>Painting</a:t>
            </a:r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967344-0D89-469B-BFC0-E0DF04833904}"/>
              </a:ext>
            </a:extLst>
          </p:cNvPr>
          <p:cNvSpPr/>
          <p:nvPr/>
        </p:nvSpPr>
        <p:spPr>
          <a:xfrm>
            <a:off x="6220046" y="3942826"/>
            <a:ext cx="872005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76F031-3815-4810-8F05-B7DC30F9AAB8}"/>
              </a:ext>
            </a:extLst>
          </p:cNvPr>
          <p:cNvSpPr txBox="1"/>
          <p:nvPr/>
        </p:nvSpPr>
        <p:spPr>
          <a:xfrm>
            <a:off x="6220047" y="3976380"/>
            <a:ext cx="108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OP222</a:t>
            </a:r>
            <a:br>
              <a:rPr lang="sv-SE"/>
            </a:br>
            <a:r>
              <a:rPr lang="sv-SE"/>
              <a:t>Printing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97F5F8-C320-4555-9B54-CD851D9F89AA}"/>
              </a:ext>
            </a:extLst>
          </p:cNvPr>
          <p:cNvSpPr txBox="1"/>
          <p:nvPr/>
        </p:nvSpPr>
        <p:spPr>
          <a:xfrm>
            <a:off x="4283929" y="1735634"/>
            <a:ext cx="103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OP122</a:t>
            </a:r>
            <a:br>
              <a:rPr lang="sv-SE"/>
            </a:br>
            <a:r>
              <a:rPr lang="sv-SE"/>
              <a:t>Drilling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C4EB85-6950-41F4-92AB-99FFE3083D3E}"/>
              </a:ext>
            </a:extLst>
          </p:cNvPr>
          <p:cNvSpPr/>
          <p:nvPr/>
        </p:nvSpPr>
        <p:spPr>
          <a:xfrm>
            <a:off x="4243829" y="1678178"/>
            <a:ext cx="851725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E1AE19-BD33-4BBB-9F74-03898A9AAEAD}"/>
              </a:ext>
            </a:extLst>
          </p:cNvPr>
          <p:cNvSpPr txBox="1"/>
          <p:nvPr/>
        </p:nvSpPr>
        <p:spPr>
          <a:xfrm>
            <a:off x="11729168" y="6463489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265915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244"/>
            <a:ext cx="9144000" cy="477837"/>
          </a:xfrm>
        </p:spPr>
        <p:txBody>
          <a:bodyPr>
            <a:normAutofit/>
          </a:bodyPr>
          <a:lstStyle/>
          <a:p>
            <a:r>
              <a:rPr lang="sv-SE" sz="2800"/>
              <a:t>Group 3 – skateboard </a:t>
            </a:r>
            <a:r>
              <a:rPr lang="sv-SE" sz="2800" err="1"/>
              <a:t>factory</a:t>
            </a:r>
            <a:endParaRPr lang="sv-SE" sz="28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BEB89-7419-4399-9691-A575587A31A9}"/>
              </a:ext>
            </a:extLst>
          </p:cNvPr>
          <p:cNvSpPr/>
          <p:nvPr/>
        </p:nvSpPr>
        <p:spPr>
          <a:xfrm>
            <a:off x="973123" y="3775046"/>
            <a:ext cx="10310070" cy="19881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15931-50C9-4BB9-A281-0F4D65D4854D}"/>
              </a:ext>
            </a:extLst>
          </p:cNvPr>
          <p:cNvSpPr/>
          <p:nvPr/>
        </p:nvSpPr>
        <p:spPr>
          <a:xfrm>
            <a:off x="1717166" y="4492305"/>
            <a:ext cx="972076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70BB8-0538-4B47-9B32-3D9F6F2F9EE0}"/>
              </a:ext>
            </a:extLst>
          </p:cNvPr>
          <p:cNvSpPr/>
          <p:nvPr/>
        </p:nvSpPr>
        <p:spPr>
          <a:xfrm>
            <a:off x="3685594" y="4484976"/>
            <a:ext cx="1177210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C3564-6131-4055-BB0C-336F902770D5}"/>
              </a:ext>
            </a:extLst>
          </p:cNvPr>
          <p:cNvSpPr/>
          <p:nvPr/>
        </p:nvSpPr>
        <p:spPr>
          <a:xfrm>
            <a:off x="10069584" y="4492289"/>
            <a:ext cx="931179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E485C-FCA4-4592-ADD1-880120D6C3B6}"/>
              </a:ext>
            </a:extLst>
          </p:cNvPr>
          <p:cNvSpPr txBox="1"/>
          <p:nvPr/>
        </p:nvSpPr>
        <p:spPr>
          <a:xfrm>
            <a:off x="10051733" y="4483515"/>
            <a:ext cx="93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OP250</a:t>
            </a:r>
            <a:br>
              <a:rPr lang="sv-SE"/>
            </a:br>
            <a:r>
              <a:rPr lang="sv-SE" err="1"/>
              <a:t>Packing</a:t>
            </a:r>
            <a:endParaRPr lang="sv-SE"/>
          </a:p>
          <a:p>
            <a:r>
              <a:rPr lang="sv-SE"/>
              <a:t>4xWhe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3D3D4-D9BF-415F-98AA-EB0474E0B8CC}"/>
              </a:ext>
            </a:extLst>
          </p:cNvPr>
          <p:cNvSpPr txBox="1"/>
          <p:nvPr/>
        </p:nvSpPr>
        <p:spPr>
          <a:xfrm>
            <a:off x="1798667" y="4499937"/>
            <a:ext cx="97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OP210</a:t>
            </a:r>
            <a:br>
              <a:rPr lang="sv-SE"/>
            </a:br>
            <a:r>
              <a:rPr lang="sv-SE"/>
              <a:t>Casting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E1C26-7286-4073-85E0-5CDCED8BAB6C}"/>
              </a:ext>
            </a:extLst>
          </p:cNvPr>
          <p:cNvSpPr txBox="1"/>
          <p:nvPr/>
        </p:nvSpPr>
        <p:spPr>
          <a:xfrm>
            <a:off x="3685593" y="4484976"/>
            <a:ext cx="118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OP221</a:t>
            </a:r>
            <a:br>
              <a:rPr lang="sv-SE"/>
            </a:br>
            <a:r>
              <a:rPr lang="sv-SE" err="1"/>
              <a:t>Machining</a:t>
            </a:r>
            <a:endParaRPr lang="sv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A1C9D6-BE88-41CF-A8D2-B10698DED339}"/>
              </a:ext>
            </a:extLst>
          </p:cNvPr>
          <p:cNvSpPr/>
          <p:nvPr/>
        </p:nvSpPr>
        <p:spPr>
          <a:xfrm>
            <a:off x="980764" y="1520389"/>
            <a:ext cx="10310070" cy="19881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765ED-F958-40E5-9F6C-174F7BE3E541}"/>
              </a:ext>
            </a:extLst>
          </p:cNvPr>
          <p:cNvSpPr/>
          <p:nvPr/>
        </p:nvSpPr>
        <p:spPr>
          <a:xfrm>
            <a:off x="1663467" y="1676508"/>
            <a:ext cx="1004234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53E18-2E18-4705-8C1A-EF80BBEB75E8}"/>
              </a:ext>
            </a:extLst>
          </p:cNvPr>
          <p:cNvSpPr/>
          <p:nvPr/>
        </p:nvSpPr>
        <p:spPr>
          <a:xfrm>
            <a:off x="3083494" y="1678178"/>
            <a:ext cx="979518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D9411-96F2-4FB7-90D7-C9F7BEB6E0B2}"/>
              </a:ext>
            </a:extLst>
          </p:cNvPr>
          <p:cNvSpPr/>
          <p:nvPr/>
        </p:nvSpPr>
        <p:spPr>
          <a:xfrm>
            <a:off x="8819496" y="2511971"/>
            <a:ext cx="1051420" cy="22597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35736-B0AA-47BE-864F-F4CD8AD763C1}"/>
              </a:ext>
            </a:extLst>
          </p:cNvPr>
          <p:cNvSpPr/>
          <p:nvPr/>
        </p:nvSpPr>
        <p:spPr>
          <a:xfrm>
            <a:off x="10069585" y="1678178"/>
            <a:ext cx="899019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93CADA-DD4B-4151-ADF6-E8D663719332}"/>
              </a:ext>
            </a:extLst>
          </p:cNvPr>
          <p:cNvSpPr/>
          <p:nvPr/>
        </p:nvSpPr>
        <p:spPr>
          <a:xfrm>
            <a:off x="7606158" y="1678178"/>
            <a:ext cx="913572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1AF5E-2065-4708-B386-C2D6516CFF86}"/>
              </a:ext>
            </a:extLst>
          </p:cNvPr>
          <p:cNvSpPr txBox="1"/>
          <p:nvPr/>
        </p:nvSpPr>
        <p:spPr>
          <a:xfrm>
            <a:off x="10069584" y="1678178"/>
            <a:ext cx="89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OP150</a:t>
            </a:r>
            <a:br>
              <a:rPr lang="sv-SE"/>
            </a:br>
            <a:r>
              <a:rPr lang="sv-SE" err="1"/>
              <a:t>Packing</a:t>
            </a:r>
            <a:endParaRPr lang="sv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69FF6-465D-4B24-A5A2-C6D9DC3E6896}"/>
              </a:ext>
            </a:extLst>
          </p:cNvPr>
          <p:cNvSpPr txBox="1"/>
          <p:nvPr/>
        </p:nvSpPr>
        <p:spPr>
          <a:xfrm>
            <a:off x="1631309" y="1711732"/>
            <a:ext cx="100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OP110</a:t>
            </a:r>
            <a:br>
              <a:rPr lang="sv-SE"/>
            </a:br>
            <a:r>
              <a:rPr lang="sv-SE" err="1"/>
              <a:t>Pressing</a:t>
            </a:r>
            <a:endParaRPr lang="sv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B37BC-9EFB-4D43-A6B7-29E45869B2CE}"/>
              </a:ext>
            </a:extLst>
          </p:cNvPr>
          <p:cNvSpPr txBox="1"/>
          <p:nvPr/>
        </p:nvSpPr>
        <p:spPr>
          <a:xfrm>
            <a:off x="3087455" y="1711732"/>
            <a:ext cx="108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OP121</a:t>
            </a:r>
            <a:br>
              <a:rPr lang="sv-SE"/>
            </a:br>
            <a:r>
              <a:rPr lang="sv-SE" err="1"/>
              <a:t>Shaping</a:t>
            </a:r>
            <a:r>
              <a:rPr lang="sv-SE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8318BF-C81C-44D2-8452-6B865C371A20}"/>
              </a:ext>
            </a:extLst>
          </p:cNvPr>
          <p:cNvSpPr txBox="1"/>
          <p:nvPr/>
        </p:nvSpPr>
        <p:spPr>
          <a:xfrm>
            <a:off x="7581059" y="1671444"/>
            <a:ext cx="105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OP130</a:t>
            </a:r>
          </a:p>
          <a:p>
            <a:r>
              <a:rPr lang="sv-SE"/>
              <a:t>Printing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B0FE59-DD49-4919-91F2-E6E51BBCD90C}"/>
              </a:ext>
            </a:extLst>
          </p:cNvPr>
          <p:cNvSpPr txBox="1"/>
          <p:nvPr/>
        </p:nvSpPr>
        <p:spPr>
          <a:xfrm>
            <a:off x="8851654" y="3065662"/>
            <a:ext cx="1203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OP300</a:t>
            </a:r>
          </a:p>
          <a:p>
            <a:endParaRPr lang="sv-SE"/>
          </a:p>
          <a:p>
            <a:br>
              <a:rPr lang="sv-SE"/>
            </a:br>
            <a:r>
              <a:rPr lang="sv-SE" err="1"/>
              <a:t>Assembly</a:t>
            </a:r>
            <a:endParaRPr lang="sv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FEEB3-7568-43CD-9FFA-50B0EE3CF426}"/>
              </a:ext>
            </a:extLst>
          </p:cNvPr>
          <p:cNvSpPr/>
          <p:nvPr/>
        </p:nvSpPr>
        <p:spPr>
          <a:xfrm>
            <a:off x="788565" y="1291905"/>
            <a:ext cx="10788242" cy="47146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51701-0518-4BB2-8690-3CFD0BC4D921}"/>
              </a:ext>
            </a:extLst>
          </p:cNvPr>
          <p:cNvSpPr txBox="1"/>
          <p:nvPr/>
        </p:nvSpPr>
        <p:spPr>
          <a:xfrm>
            <a:off x="1224793" y="3087149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err="1"/>
              <a:t>Decks</a:t>
            </a:r>
            <a:endParaRPr lang="sv-SE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3AF10-7819-4A13-9681-8AE6B04E08D7}"/>
              </a:ext>
            </a:extLst>
          </p:cNvPr>
          <p:cNvSpPr txBox="1"/>
          <p:nvPr/>
        </p:nvSpPr>
        <p:spPr>
          <a:xfrm>
            <a:off x="1268882" y="3852641"/>
            <a:ext cx="91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/>
              <a:t>Wheels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60992C-6EC0-47E9-A6C0-CA2FD429CEE9}"/>
              </a:ext>
            </a:extLst>
          </p:cNvPr>
          <p:cNvCxnSpPr/>
          <p:nvPr/>
        </p:nvCxnSpPr>
        <p:spPr>
          <a:xfrm>
            <a:off x="2846794" y="898700"/>
            <a:ext cx="0" cy="5387829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F56836-1FA8-443F-8CF9-FA2A3EAEFA3C}"/>
              </a:ext>
            </a:extLst>
          </p:cNvPr>
          <p:cNvCxnSpPr/>
          <p:nvPr/>
        </p:nvCxnSpPr>
        <p:spPr>
          <a:xfrm>
            <a:off x="7343911" y="929081"/>
            <a:ext cx="0" cy="5387829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F485A1-72FD-4DCA-9705-2C5BDAB1D497}"/>
              </a:ext>
            </a:extLst>
          </p:cNvPr>
          <p:cNvSpPr txBox="1"/>
          <p:nvPr/>
        </p:nvSpPr>
        <p:spPr>
          <a:xfrm>
            <a:off x="1897311" y="937637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/>
              <a:t>Day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FCD5C-5CA6-415B-827B-AAEA106BBE1A}"/>
              </a:ext>
            </a:extLst>
          </p:cNvPr>
          <p:cNvSpPr txBox="1"/>
          <p:nvPr/>
        </p:nvSpPr>
        <p:spPr>
          <a:xfrm>
            <a:off x="4478974" y="911858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/>
              <a:t>Day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59FDE7-9036-4B3A-B1B4-1C72A2AB228D}"/>
              </a:ext>
            </a:extLst>
          </p:cNvPr>
          <p:cNvSpPr txBox="1"/>
          <p:nvPr/>
        </p:nvSpPr>
        <p:spPr>
          <a:xfrm>
            <a:off x="7703889" y="947844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/>
              <a:t>Day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8D99C2-5C18-484D-B27F-0EFF84547E94}"/>
              </a:ext>
            </a:extLst>
          </p:cNvPr>
          <p:cNvSpPr/>
          <p:nvPr/>
        </p:nvSpPr>
        <p:spPr>
          <a:xfrm>
            <a:off x="5229135" y="1671444"/>
            <a:ext cx="990598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325E8-A888-414C-95FA-44D22A4D9542}"/>
              </a:ext>
            </a:extLst>
          </p:cNvPr>
          <p:cNvSpPr/>
          <p:nvPr/>
        </p:nvSpPr>
        <p:spPr>
          <a:xfrm>
            <a:off x="6338640" y="1678178"/>
            <a:ext cx="823564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5D815-9969-4555-9A18-D4E8220669AD}"/>
              </a:ext>
            </a:extLst>
          </p:cNvPr>
          <p:cNvSpPr txBox="1"/>
          <p:nvPr/>
        </p:nvSpPr>
        <p:spPr>
          <a:xfrm>
            <a:off x="5227901" y="1711731"/>
            <a:ext cx="103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OP123</a:t>
            </a:r>
            <a:br>
              <a:rPr lang="sv-SE"/>
            </a:br>
            <a:r>
              <a:rPr lang="sv-SE" err="1"/>
              <a:t>Finishing</a:t>
            </a:r>
            <a:endParaRPr lang="sv-S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1892F-17DB-42B2-917C-CBB9778136F9}"/>
              </a:ext>
            </a:extLst>
          </p:cNvPr>
          <p:cNvSpPr txBox="1"/>
          <p:nvPr/>
        </p:nvSpPr>
        <p:spPr>
          <a:xfrm>
            <a:off x="6294848" y="1735634"/>
            <a:ext cx="108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OP124</a:t>
            </a:r>
            <a:br>
              <a:rPr lang="sv-SE"/>
            </a:br>
            <a:r>
              <a:rPr lang="sv-SE" err="1"/>
              <a:t>Painting</a:t>
            </a:r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967344-0D89-469B-BFC0-E0DF04833904}"/>
              </a:ext>
            </a:extLst>
          </p:cNvPr>
          <p:cNvSpPr/>
          <p:nvPr/>
        </p:nvSpPr>
        <p:spPr>
          <a:xfrm>
            <a:off x="6234759" y="4468199"/>
            <a:ext cx="872005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76F031-3815-4810-8F05-B7DC30F9AAB8}"/>
              </a:ext>
            </a:extLst>
          </p:cNvPr>
          <p:cNvSpPr txBox="1"/>
          <p:nvPr/>
        </p:nvSpPr>
        <p:spPr>
          <a:xfrm>
            <a:off x="6237582" y="4608337"/>
            <a:ext cx="108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OP222</a:t>
            </a:r>
            <a:br>
              <a:rPr lang="sv-SE"/>
            </a:br>
            <a:r>
              <a:rPr lang="sv-SE"/>
              <a:t>Printing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97F5F8-C320-4555-9B54-CD851D9F89AA}"/>
              </a:ext>
            </a:extLst>
          </p:cNvPr>
          <p:cNvSpPr txBox="1"/>
          <p:nvPr/>
        </p:nvSpPr>
        <p:spPr>
          <a:xfrm>
            <a:off x="4283929" y="1735634"/>
            <a:ext cx="103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OP122</a:t>
            </a:r>
            <a:br>
              <a:rPr lang="sv-SE"/>
            </a:br>
            <a:r>
              <a:rPr lang="sv-SE"/>
              <a:t>Drilling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C4EB85-6950-41F4-92AB-99FFE3083D3E}"/>
              </a:ext>
            </a:extLst>
          </p:cNvPr>
          <p:cNvSpPr/>
          <p:nvPr/>
        </p:nvSpPr>
        <p:spPr>
          <a:xfrm>
            <a:off x="4243829" y="1678178"/>
            <a:ext cx="851725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5ACC0-046E-4600-AF10-F02B3E3BB08F}"/>
              </a:ext>
            </a:extLst>
          </p:cNvPr>
          <p:cNvSpPr txBox="1"/>
          <p:nvPr/>
        </p:nvSpPr>
        <p:spPr>
          <a:xfrm>
            <a:off x="2291255" y="6286529"/>
            <a:ext cx="119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BufferDay1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AA802C-D4B4-4474-AA86-E6D728CDDC1C}"/>
              </a:ext>
            </a:extLst>
          </p:cNvPr>
          <p:cNvSpPr txBox="1"/>
          <p:nvPr/>
        </p:nvSpPr>
        <p:spPr>
          <a:xfrm>
            <a:off x="6908598" y="6354918"/>
            <a:ext cx="119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BufferDay2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6EC8D9-4564-4156-9C20-6142B9A33D4B}"/>
              </a:ext>
            </a:extLst>
          </p:cNvPr>
          <p:cNvSpPr txBox="1"/>
          <p:nvPr/>
        </p:nvSpPr>
        <p:spPr>
          <a:xfrm>
            <a:off x="11729168" y="6463489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12704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244"/>
            <a:ext cx="9144000" cy="477837"/>
          </a:xfrm>
        </p:spPr>
        <p:txBody>
          <a:bodyPr>
            <a:normAutofit/>
          </a:bodyPr>
          <a:lstStyle/>
          <a:p>
            <a:r>
              <a:rPr lang="sv-SE" sz="2800"/>
              <a:t>Group 3 – skateboard </a:t>
            </a:r>
            <a:r>
              <a:rPr lang="sv-SE" sz="2800" err="1"/>
              <a:t>factory</a:t>
            </a:r>
            <a:endParaRPr lang="sv-SE" sz="28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BEB89-7419-4399-9691-A575587A31A9}"/>
              </a:ext>
            </a:extLst>
          </p:cNvPr>
          <p:cNvSpPr/>
          <p:nvPr/>
        </p:nvSpPr>
        <p:spPr>
          <a:xfrm>
            <a:off x="973124" y="3775046"/>
            <a:ext cx="6334194" cy="19881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15931-50C9-4BB9-A281-0F4D65D4854D}"/>
              </a:ext>
            </a:extLst>
          </p:cNvPr>
          <p:cNvSpPr/>
          <p:nvPr/>
        </p:nvSpPr>
        <p:spPr>
          <a:xfrm>
            <a:off x="1088622" y="4384662"/>
            <a:ext cx="972076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70BB8-0538-4B47-9B32-3D9F6F2F9EE0}"/>
              </a:ext>
            </a:extLst>
          </p:cNvPr>
          <p:cNvSpPr/>
          <p:nvPr/>
        </p:nvSpPr>
        <p:spPr>
          <a:xfrm>
            <a:off x="3057050" y="4377333"/>
            <a:ext cx="1177210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C3564-6131-4055-BB0C-336F902770D5}"/>
              </a:ext>
            </a:extLst>
          </p:cNvPr>
          <p:cNvSpPr/>
          <p:nvPr/>
        </p:nvSpPr>
        <p:spPr>
          <a:xfrm>
            <a:off x="10069584" y="4492289"/>
            <a:ext cx="931179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E485C-FCA4-4592-ADD1-880120D6C3B6}"/>
              </a:ext>
            </a:extLst>
          </p:cNvPr>
          <p:cNvSpPr txBox="1"/>
          <p:nvPr/>
        </p:nvSpPr>
        <p:spPr>
          <a:xfrm>
            <a:off x="10051733" y="4483515"/>
            <a:ext cx="93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OP250</a:t>
            </a:r>
            <a:br>
              <a:rPr lang="sv-SE" sz="1200"/>
            </a:br>
            <a:r>
              <a:rPr lang="sv-SE" sz="1200" err="1"/>
              <a:t>Packing</a:t>
            </a:r>
            <a:endParaRPr lang="sv-SE" sz="1200"/>
          </a:p>
          <a:p>
            <a:r>
              <a:rPr lang="sv-SE" sz="1200"/>
              <a:t>4xWheels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3D3D4-D9BF-415F-98AA-EB0474E0B8CC}"/>
              </a:ext>
            </a:extLst>
          </p:cNvPr>
          <p:cNvSpPr txBox="1"/>
          <p:nvPr/>
        </p:nvSpPr>
        <p:spPr>
          <a:xfrm>
            <a:off x="1170123" y="4392294"/>
            <a:ext cx="97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OP210</a:t>
            </a:r>
            <a:br>
              <a:rPr lang="sv-SE"/>
            </a:br>
            <a:r>
              <a:rPr lang="sv-SE"/>
              <a:t>Casting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E1C26-7286-4073-85E0-5CDCED8BAB6C}"/>
              </a:ext>
            </a:extLst>
          </p:cNvPr>
          <p:cNvSpPr txBox="1"/>
          <p:nvPr/>
        </p:nvSpPr>
        <p:spPr>
          <a:xfrm>
            <a:off x="3057049" y="4377333"/>
            <a:ext cx="118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OP221</a:t>
            </a:r>
            <a:br>
              <a:rPr lang="sv-SE"/>
            </a:br>
            <a:r>
              <a:rPr lang="sv-SE" err="1"/>
              <a:t>Machining</a:t>
            </a:r>
            <a:endParaRPr lang="sv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A1C9D6-BE88-41CF-A8D2-B10698DED339}"/>
              </a:ext>
            </a:extLst>
          </p:cNvPr>
          <p:cNvSpPr/>
          <p:nvPr/>
        </p:nvSpPr>
        <p:spPr>
          <a:xfrm>
            <a:off x="980765" y="1520389"/>
            <a:ext cx="6810340" cy="19881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765ED-F958-40E5-9F6C-174F7BE3E541}"/>
              </a:ext>
            </a:extLst>
          </p:cNvPr>
          <p:cNvSpPr/>
          <p:nvPr/>
        </p:nvSpPr>
        <p:spPr>
          <a:xfrm>
            <a:off x="1056464" y="1730115"/>
            <a:ext cx="1004234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53E18-2E18-4705-8C1A-EF80BBEB75E8}"/>
              </a:ext>
            </a:extLst>
          </p:cNvPr>
          <p:cNvSpPr/>
          <p:nvPr/>
        </p:nvSpPr>
        <p:spPr>
          <a:xfrm>
            <a:off x="2364745" y="1740746"/>
            <a:ext cx="979518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D9411-96F2-4FB7-90D7-C9F7BEB6E0B2}"/>
              </a:ext>
            </a:extLst>
          </p:cNvPr>
          <p:cNvSpPr/>
          <p:nvPr/>
        </p:nvSpPr>
        <p:spPr>
          <a:xfrm>
            <a:off x="8819496" y="2511971"/>
            <a:ext cx="1051420" cy="22597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35736-B0AA-47BE-864F-F4CD8AD763C1}"/>
              </a:ext>
            </a:extLst>
          </p:cNvPr>
          <p:cNvSpPr/>
          <p:nvPr/>
        </p:nvSpPr>
        <p:spPr>
          <a:xfrm>
            <a:off x="10069585" y="1678178"/>
            <a:ext cx="899019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93CADA-DD4B-4151-ADF6-E8D663719332}"/>
              </a:ext>
            </a:extLst>
          </p:cNvPr>
          <p:cNvSpPr/>
          <p:nvPr/>
        </p:nvSpPr>
        <p:spPr>
          <a:xfrm>
            <a:off x="6719201" y="1740746"/>
            <a:ext cx="913572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1AF5E-2065-4708-B386-C2D6516CFF86}"/>
              </a:ext>
            </a:extLst>
          </p:cNvPr>
          <p:cNvSpPr txBox="1"/>
          <p:nvPr/>
        </p:nvSpPr>
        <p:spPr>
          <a:xfrm>
            <a:off x="10069584" y="1678178"/>
            <a:ext cx="89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OP150</a:t>
            </a:r>
            <a:br>
              <a:rPr lang="sv-SE" sz="1200"/>
            </a:br>
            <a:r>
              <a:rPr lang="sv-SE" sz="1200" err="1"/>
              <a:t>Packing</a:t>
            </a:r>
            <a:br>
              <a:rPr lang="sv-SE" sz="1200"/>
            </a:br>
            <a:r>
              <a:rPr lang="sv-SE" sz="1200"/>
              <a:t>8xDecks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69FF6-465D-4B24-A5A2-C6D9DC3E6896}"/>
              </a:ext>
            </a:extLst>
          </p:cNvPr>
          <p:cNvSpPr txBox="1"/>
          <p:nvPr/>
        </p:nvSpPr>
        <p:spPr>
          <a:xfrm>
            <a:off x="1074271" y="1838210"/>
            <a:ext cx="100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OP110</a:t>
            </a:r>
            <a:br>
              <a:rPr lang="sv-SE"/>
            </a:br>
            <a:r>
              <a:rPr lang="sv-SE" err="1"/>
              <a:t>Pressing</a:t>
            </a:r>
            <a:endParaRPr lang="sv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B37BC-9EFB-4D43-A6B7-29E45869B2CE}"/>
              </a:ext>
            </a:extLst>
          </p:cNvPr>
          <p:cNvSpPr txBox="1"/>
          <p:nvPr/>
        </p:nvSpPr>
        <p:spPr>
          <a:xfrm>
            <a:off x="2368706" y="1774300"/>
            <a:ext cx="108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OP121</a:t>
            </a:r>
            <a:br>
              <a:rPr lang="sv-SE"/>
            </a:br>
            <a:r>
              <a:rPr lang="sv-SE" err="1"/>
              <a:t>Shaping</a:t>
            </a:r>
            <a:r>
              <a:rPr lang="sv-SE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8318BF-C81C-44D2-8452-6B865C371A20}"/>
              </a:ext>
            </a:extLst>
          </p:cNvPr>
          <p:cNvSpPr txBox="1"/>
          <p:nvPr/>
        </p:nvSpPr>
        <p:spPr>
          <a:xfrm>
            <a:off x="6739684" y="1798201"/>
            <a:ext cx="105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OP130</a:t>
            </a:r>
          </a:p>
          <a:p>
            <a:r>
              <a:rPr lang="sv-SE"/>
              <a:t>Printing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B0FE59-DD49-4919-91F2-E6E51BBCD90C}"/>
              </a:ext>
            </a:extLst>
          </p:cNvPr>
          <p:cNvSpPr txBox="1"/>
          <p:nvPr/>
        </p:nvSpPr>
        <p:spPr>
          <a:xfrm>
            <a:off x="8851654" y="3065662"/>
            <a:ext cx="1203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OP300</a:t>
            </a:r>
          </a:p>
          <a:p>
            <a:endParaRPr lang="sv-SE"/>
          </a:p>
          <a:p>
            <a:br>
              <a:rPr lang="sv-SE"/>
            </a:br>
            <a:r>
              <a:rPr lang="sv-SE" err="1"/>
              <a:t>Assembly</a:t>
            </a:r>
            <a:endParaRPr lang="sv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FEEB3-7568-43CD-9FFA-50B0EE3CF426}"/>
              </a:ext>
            </a:extLst>
          </p:cNvPr>
          <p:cNvSpPr/>
          <p:nvPr/>
        </p:nvSpPr>
        <p:spPr>
          <a:xfrm>
            <a:off x="788565" y="1291905"/>
            <a:ext cx="10788242" cy="47146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51701-0518-4BB2-8690-3CFD0BC4D921}"/>
              </a:ext>
            </a:extLst>
          </p:cNvPr>
          <p:cNvSpPr txBox="1"/>
          <p:nvPr/>
        </p:nvSpPr>
        <p:spPr>
          <a:xfrm>
            <a:off x="1224793" y="3087149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err="1"/>
              <a:t>Decks</a:t>
            </a:r>
            <a:endParaRPr lang="sv-SE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3AF10-7819-4A13-9681-8AE6B04E08D7}"/>
              </a:ext>
            </a:extLst>
          </p:cNvPr>
          <p:cNvSpPr txBox="1"/>
          <p:nvPr/>
        </p:nvSpPr>
        <p:spPr>
          <a:xfrm>
            <a:off x="1268882" y="3852641"/>
            <a:ext cx="91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/>
              <a:t>Wheels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60992C-6EC0-47E9-A6C0-CA2FD429CEE9}"/>
              </a:ext>
            </a:extLst>
          </p:cNvPr>
          <p:cNvCxnSpPr/>
          <p:nvPr/>
        </p:nvCxnSpPr>
        <p:spPr>
          <a:xfrm>
            <a:off x="2205590" y="898700"/>
            <a:ext cx="0" cy="5387829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F56836-1FA8-443F-8CF9-FA2A3EAEFA3C}"/>
              </a:ext>
            </a:extLst>
          </p:cNvPr>
          <p:cNvCxnSpPr/>
          <p:nvPr/>
        </p:nvCxnSpPr>
        <p:spPr>
          <a:xfrm>
            <a:off x="6576656" y="911858"/>
            <a:ext cx="0" cy="5387829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F485A1-72FD-4DCA-9705-2C5BDAB1D497}"/>
              </a:ext>
            </a:extLst>
          </p:cNvPr>
          <p:cNvSpPr txBox="1"/>
          <p:nvPr/>
        </p:nvSpPr>
        <p:spPr>
          <a:xfrm>
            <a:off x="1120629" y="928045"/>
            <a:ext cx="80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/>
              <a:t>Day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FCD5C-5CA6-415B-827B-AAEA106BBE1A}"/>
              </a:ext>
            </a:extLst>
          </p:cNvPr>
          <p:cNvSpPr txBox="1"/>
          <p:nvPr/>
        </p:nvSpPr>
        <p:spPr>
          <a:xfrm>
            <a:off x="4405442" y="934438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/>
              <a:t>Day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59FDE7-9036-4B3A-B1B4-1C72A2AB228D}"/>
              </a:ext>
            </a:extLst>
          </p:cNvPr>
          <p:cNvSpPr txBox="1"/>
          <p:nvPr/>
        </p:nvSpPr>
        <p:spPr>
          <a:xfrm>
            <a:off x="7121472" y="948941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/>
              <a:t>Day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8D99C2-5C18-484D-B27F-0EFF84547E94}"/>
              </a:ext>
            </a:extLst>
          </p:cNvPr>
          <p:cNvSpPr/>
          <p:nvPr/>
        </p:nvSpPr>
        <p:spPr>
          <a:xfrm>
            <a:off x="4510386" y="1734012"/>
            <a:ext cx="990598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325E8-A888-414C-95FA-44D22A4D9542}"/>
              </a:ext>
            </a:extLst>
          </p:cNvPr>
          <p:cNvSpPr/>
          <p:nvPr/>
        </p:nvSpPr>
        <p:spPr>
          <a:xfrm>
            <a:off x="5619891" y="1740746"/>
            <a:ext cx="823564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5D815-9969-4555-9A18-D4E8220669AD}"/>
              </a:ext>
            </a:extLst>
          </p:cNvPr>
          <p:cNvSpPr txBox="1"/>
          <p:nvPr/>
        </p:nvSpPr>
        <p:spPr>
          <a:xfrm>
            <a:off x="4509152" y="1774299"/>
            <a:ext cx="103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OP123</a:t>
            </a:r>
            <a:br>
              <a:rPr lang="sv-SE"/>
            </a:br>
            <a:r>
              <a:rPr lang="sv-SE" err="1"/>
              <a:t>Finishing</a:t>
            </a:r>
            <a:endParaRPr lang="sv-S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1892F-17DB-42B2-917C-CBB9778136F9}"/>
              </a:ext>
            </a:extLst>
          </p:cNvPr>
          <p:cNvSpPr txBox="1"/>
          <p:nvPr/>
        </p:nvSpPr>
        <p:spPr>
          <a:xfrm>
            <a:off x="5576099" y="1798202"/>
            <a:ext cx="108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OP124</a:t>
            </a:r>
            <a:br>
              <a:rPr lang="sv-SE"/>
            </a:br>
            <a:r>
              <a:rPr lang="sv-SE" err="1"/>
              <a:t>Painting</a:t>
            </a:r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967344-0D89-469B-BFC0-E0DF04833904}"/>
              </a:ext>
            </a:extLst>
          </p:cNvPr>
          <p:cNvSpPr/>
          <p:nvPr/>
        </p:nvSpPr>
        <p:spPr>
          <a:xfrm>
            <a:off x="5072816" y="4374391"/>
            <a:ext cx="872005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76F031-3815-4810-8F05-B7DC30F9AAB8}"/>
              </a:ext>
            </a:extLst>
          </p:cNvPr>
          <p:cNvSpPr txBox="1"/>
          <p:nvPr/>
        </p:nvSpPr>
        <p:spPr>
          <a:xfrm>
            <a:off x="5075639" y="4514529"/>
            <a:ext cx="108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OP222</a:t>
            </a:r>
            <a:br>
              <a:rPr lang="sv-SE"/>
            </a:br>
            <a:r>
              <a:rPr lang="sv-SE"/>
              <a:t>Printing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97F5F8-C320-4555-9B54-CD851D9F89AA}"/>
              </a:ext>
            </a:extLst>
          </p:cNvPr>
          <p:cNvSpPr txBox="1"/>
          <p:nvPr/>
        </p:nvSpPr>
        <p:spPr>
          <a:xfrm>
            <a:off x="3565180" y="1798202"/>
            <a:ext cx="103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OP122</a:t>
            </a:r>
            <a:br>
              <a:rPr lang="sv-SE"/>
            </a:br>
            <a:r>
              <a:rPr lang="sv-SE"/>
              <a:t>Drilling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C4EB85-6950-41F4-92AB-99FFE3083D3E}"/>
              </a:ext>
            </a:extLst>
          </p:cNvPr>
          <p:cNvSpPr/>
          <p:nvPr/>
        </p:nvSpPr>
        <p:spPr>
          <a:xfrm>
            <a:off x="3525080" y="1740746"/>
            <a:ext cx="851725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5ACC0-046E-4600-AF10-F02B3E3BB08F}"/>
              </a:ext>
            </a:extLst>
          </p:cNvPr>
          <p:cNvSpPr txBox="1"/>
          <p:nvPr/>
        </p:nvSpPr>
        <p:spPr>
          <a:xfrm>
            <a:off x="1726231" y="6306061"/>
            <a:ext cx="119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BufferDay1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AA802C-D4B4-4474-AA86-E6D728CDDC1C}"/>
              </a:ext>
            </a:extLst>
          </p:cNvPr>
          <p:cNvSpPr txBox="1"/>
          <p:nvPr/>
        </p:nvSpPr>
        <p:spPr>
          <a:xfrm>
            <a:off x="6146024" y="6341194"/>
            <a:ext cx="119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BufferDay2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89ED6E-98D1-4782-9C23-59D8359AB220}"/>
              </a:ext>
            </a:extLst>
          </p:cNvPr>
          <p:cNvSpPr/>
          <p:nvPr/>
        </p:nvSpPr>
        <p:spPr>
          <a:xfrm>
            <a:off x="8257500" y="1480399"/>
            <a:ext cx="1123991" cy="710521"/>
          </a:xfrm>
          <a:prstGeom prst="triangl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/>
              <a:t>BD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B9E5C1A-F853-4DE8-8110-2D6BB58B9F38}"/>
              </a:ext>
            </a:extLst>
          </p:cNvPr>
          <p:cNvSpPr/>
          <p:nvPr/>
        </p:nvSpPr>
        <p:spPr>
          <a:xfrm>
            <a:off x="8274485" y="4919675"/>
            <a:ext cx="1123991" cy="710521"/>
          </a:xfrm>
          <a:prstGeom prst="triangl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/>
              <a:t>BW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D3E7572-4E55-4C41-A708-C3D7EAD66382}"/>
              </a:ext>
            </a:extLst>
          </p:cNvPr>
          <p:cNvSpPr/>
          <p:nvPr/>
        </p:nvSpPr>
        <p:spPr>
          <a:xfrm>
            <a:off x="7491875" y="3191327"/>
            <a:ext cx="1123991" cy="710521"/>
          </a:xfrm>
          <a:prstGeom prst="triangl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/>
              <a:t>BT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522F37-B462-41DB-90B2-1D239D495D3C}"/>
              </a:ext>
            </a:extLst>
          </p:cNvPr>
          <p:cNvCxnSpPr>
            <a:cxnSpLocks/>
            <a:stCxn id="24" idx="3"/>
            <a:endCxn id="9" idx="2"/>
          </p:cNvCxnSpPr>
          <p:nvPr/>
        </p:nvCxnSpPr>
        <p:spPr>
          <a:xfrm>
            <a:off x="7791104" y="2121367"/>
            <a:ext cx="466396" cy="6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135B64-4676-4500-A00E-A34E9D71717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843534" y="2195352"/>
            <a:ext cx="501672" cy="31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FA2274-09EA-46DE-8E9B-BFC4ED79434D}"/>
              </a:ext>
            </a:extLst>
          </p:cNvPr>
          <p:cNvCxnSpPr>
            <a:cxnSpLocks/>
          </p:cNvCxnSpPr>
          <p:nvPr/>
        </p:nvCxnSpPr>
        <p:spPr>
          <a:xfrm>
            <a:off x="9112008" y="1867162"/>
            <a:ext cx="939725" cy="28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70BA17-DE97-4EB2-A988-D43C0C389E9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093107" y="4771696"/>
            <a:ext cx="252099" cy="50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929941-C9F6-4DF3-8C5A-30579E074FC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9368289" y="4806681"/>
            <a:ext cx="683444" cy="8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BF4B6-E26B-4CD5-8EDF-3247CCEDA07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307318" y="4769142"/>
            <a:ext cx="940986" cy="86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2BD59C-16A3-4BBE-80DA-2DA5AB23F54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279659" y="3524054"/>
            <a:ext cx="539837" cy="1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739F0FD-5E4C-48A4-99E8-63D30E26B502}"/>
              </a:ext>
            </a:extLst>
          </p:cNvPr>
          <p:cNvSpPr/>
          <p:nvPr/>
        </p:nvSpPr>
        <p:spPr>
          <a:xfrm>
            <a:off x="10101384" y="3060488"/>
            <a:ext cx="899019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96C63D-C9DD-4261-BCD2-23A5FD936C8D}"/>
              </a:ext>
            </a:extLst>
          </p:cNvPr>
          <p:cNvSpPr txBox="1"/>
          <p:nvPr/>
        </p:nvSpPr>
        <p:spPr>
          <a:xfrm>
            <a:off x="10101384" y="3060488"/>
            <a:ext cx="96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OP350</a:t>
            </a:r>
            <a:br>
              <a:rPr lang="sv-SE" sz="1200"/>
            </a:br>
            <a:r>
              <a:rPr lang="sv-SE" sz="1200"/>
              <a:t>Packning</a:t>
            </a:r>
            <a:br>
              <a:rPr lang="sv-SE" sz="1200"/>
            </a:br>
            <a:r>
              <a:rPr lang="sv-SE" sz="1200"/>
              <a:t>Skateboards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A6A8E-0280-4D0A-9336-694C1BC70EC6}"/>
              </a:ext>
            </a:extLst>
          </p:cNvPr>
          <p:cNvCxnSpPr>
            <a:cxnSpLocks/>
          </p:cNvCxnSpPr>
          <p:nvPr/>
        </p:nvCxnSpPr>
        <p:spPr>
          <a:xfrm>
            <a:off x="9870916" y="3641834"/>
            <a:ext cx="19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7869F4-969F-4F12-ADDA-8A73699CE625}"/>
              </a:ext>
            </a:extLst>
          </p:cNvPr>
          <p:cNvSpPr txBox="1"/>
          <p:nvPr/>
        </p:nvSpPr>
        <p:spPr>
          <a:xfrm>
            <a:off x="11729168" y="6463489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181555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244"/>
            <a:ext cx="9144000" cy="477837"/>
          </a:xfrm>
        </p:spPr>
        <p:txBody>
          <a:bodyPr>
            <a:normAutofit/>
          </a:bodyPr>
          <a:lstStyle/>
          <a:p>
            <a:r>
              <a:rPr lang="sv-SE" sz="2800"/>
              <a:t>Group 3 – skateboard </a:t>
            </a:r>
            <a:r>
              <a:rPr lang="sv-SE" sz="2800" err="1"/>
              <a:t>factory</a:t>
            </a:r>
            <a:r>
              <a:rPr lang="sv-SE" sz="2800"/>
              <a:t> – </a:t>
            </a:r>
            <a:r>
              <a:rPr lang="sv-SE" sz="2800" err="1"/>
              <a:t>Extendsim</a:t>
            </a:r>
            <a:r>
              <a:rPr lang="sv-SE" sz="2800"/>
              <a:t> implementation V1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F1CF4C-A801-44AD-A845-32845700E12B}"/>
              </a:ext>
            </a:extLst>
          </p:cNvPr>
          <p:cNvGrpSpPr/>
          <p:nvPr/>
        </p:nvGrpSpPr>
        <p:grpSpPr>
          <a:xfrm>
            <a:off x="719094" y="898700"/>
            <a:ext cx="10857713" cy="5719493"/>
            <a:chOff x="719094" y="898700"/>
            <a:chExt cx="10857713" cy="571949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5FBEB89-7419-4399-9691-A575587A31A9}"/>
                </a:ext>
              </a:extLst>
            </p:cNvPr>
            <p:cNvSpPr/>
            <p:nvPr/>
          </p:nvSpPr>
          <p:spPr>
            <a:xfrm>
              <a:off x="973124" y="3775046"/>
              <a:ext cx="6334194" cy="19881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215931-50C9-4BB9-A281-0F4D65D4854D}"/>
                </a:ext>
              </a:extLst>
            </p:cNvPr>
            <p:cNvSpPr/>
            <p:nvPr/>
          </p:nvSpPr>
          <p:spPr>
            <a:xfrm>
              <a:off x="1088622" y="4384662"/>
              <a:ext cx="972076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470BB8-0538-4B47-9B32-3D9F6F2F9EE0}"/>
                </a:ext>
              </a:extLst>
            </p:cNvPr>
            <p:cNvSpPr/>
            <p:nvPr/>
          </p:nvSpPr>
          <p:spPr>
            <a:xfrm>
              <a:off x="3057050" y="4377333"/>
              <a:ext cx="1177210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BC3564-6131-4055-BB0C-336F902770D5}"/>
                </a:ext>
              </a:extLst>
            </p:cNvPr>
            <p:cNvSpPr/>
            <p:nvPr/>
          </p:nvSpPr>
          <p:spPr>
            <a:xfrm>
              <a:off x="10069584" y="4492289"/>
              <a:ext cx="931179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1E485C-FCA4-4592-ADD1-880120D6C3B6}"/>
                </a:ext>
              </a:extLst>
            </p:cNvPr>
            <p:cNvSpPr txBox="1"/>
            <p:nvPr/>
          </p:nvSpPr>
          <p:spPr>
            <a:xfrm>
              <a:off x="10051733" y="4483515"/>
              <a:ext cx="931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/>
                <a:t>OP250</a:t>
              </a:r>
              <a:br>
                <a:rPr lang="sv-SE" sz="1200"/>
              </a:br>
              <a:r>
                <a:rPr lang="sv-SE" sz="1200" err="1"/>
                <a:t>Packing</a:t>
              </a:r>
              <a:endParaRPr lang="sv-SE" sz="1200"/>
            </a:p>
            <a:p>
              <a:r>
                <a:rPr lang="sv-SE" sz="1200"/>
                <a:t>4xWheels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43D3D4-D9BF-415F-98AA-EB0474E0B8CC}"/>
                </a:ext>
              </a:extLst>
            </p:cNvPr>
            <p:cNvSpPr txBox="1"/>
            <p:nvPr/>
          </p:nvSpPr>
          <p:spPr>
            <a:xfrm>
              <a:off x="1170123" y="4392294"/>
              <a:ext cx="972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OP210</a:t>
              </a:r>
              <a:br>
                <a:rPr lang="sv-SE"/>
              </a:br>
              <a:r>
                <a:rPr lang="sv-SE"/>
                <a:t>Casting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2E1C26-7286-4073-85E0-5CDCED8BAB6C}"/>
                </a:ext>
              </a:extLst>
            </p:cNvPr>
            <p:cNvSpPr txBox="1"/>
            <p:nvPr/>
          </p:nvSpPr>
          <p:spPr>
            <a:xfrm>
              <a:off x="3057049" y="4377333"/>
              <a:ext cx="1180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OP221</a:t>
              </a:r>
              <a:br>
                <a:rPr lang="sv-SE"/>
              </a:br>
              <a:r>
                <a:rPr lang="sv-SE" err="1"/>
                <a:t>Machining</a:t>
              </a:r>
              <a:endParaRPr lang="sv-SE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BA1C9D6-BE88-41CF-A8D2-B10698DED339}"/>
                </a:ext>
              </a:extLst>
            </p:cNvPr>
            <p:cNvSpPr/>
            <p:nvPr/>
          </p:nvSpPr>
          <p:spPr>
            <a:xfrm>
              <a:off x="980765" y="1520389"/>
              <a:ext cx="6810340" cy="19881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5765ED-F958-40E5-9F6C-174F7BE3E541}"/>
                </a:ext>
              </a:extLst>
            </p:cNvPr>
            <p:cNvSpPr/>
            <p:nvPr/>
          </p:nvSpPr>
          <p:spPr>
            <a:xfrm>
              <a:off x="1056464" y="1730115"/>
              <a:ext cx="1004234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953E18-2E18-4705-8C1A-EF80BBEB75E8}"/>
                </a:ext>
              </a:extLst>
            </p:cNvPr>
            <p:cNvSpPr/>
            <p:nvPr/>
          </p:nvSpPr>
          <p:spPr>
            <a:xfrm>
              <a:off x="2364745" y="1740746"/>
              <a:ext cx="979518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BD9411-96F2-4FB7-90D7-C9F7BEB6E0B2}"/>
                </a:ext>
              </a:extLst>
            </p:cNvPr>
            <p:cNvSpPr/>
            <p:nvPr/>
          </p:nvSpPr>
          <p:spPr>
            <a:xfrm>
              <a:off x="8819496" y="2511971"/>
              <a:ext cx="1051420" cy="225972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935736-B0AA-47BE-864F-F4CD8AD763C1}"/>
                </a:ext>
              </a:extLst>
            </p:cNvPr>
            <p:cNvSpPr/>
            <p:nvPr/>
          </p:nvSpPr>
          <p:spPr>
            <a:xfrm>
              <a:off x="10069585" y="1678178"/>
              <a:ext cx="899019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93CADA-DD4B-4151-ADF6-E8D663719332}"/>
                </a:ext>
              </a:extLst>
            </p:cNvPr>
            <p:cNvSpPr/>
            <p:nvPr/>
          </p:nvSpPr>
          <p:spPr>
            <a:xfrm>
              <a:off x="6719201" y="1740746"/>
              <a:ext cx="913572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01AF5E-2065-4708-B386-C2D6516CFF86}"/>
                </a:ext>
              </a:extLst>
            </p:cNvPr>
            <p:cNvSpPr txBox="1"/>
            <p:nvPr/>
          </p:nvSpPr>
          <p:spPr>
            <a:xfrm>
              <a:off x="10069584" y="1678178"/>
              <a:ext cx="899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/>
                <a:t>OP150</a:t>
              </a:r>
              <a:br>
                <a:rPr lang="sv-SE" sz="1200"/>
              </a:br>
              <a:r>
                <a:rPr lang="sv-SE" sz="1200" err="1"/>
                <a:t>Packing</a:t>
              </a:r>
              <a:br>
                <a:rPr lang="sv-SE" sz="1200"/>
              </a:br>
              <a:r>
                <a:rPr lang="sv-SE" sz="1200"/>
                <a:t>8xDecks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769FF6-465D-4B24-A5A2-C6D9DC3E6896}"/>
                </a:ext>
              </a:extLst>
            </p:cNvPr>
            <p:cNvSpPr txBox="1"/>
            <p:nvPr/>
          </p:nvSpPr>
          <p:spPr>
            <a:xfrm>
              <a:off x="1074271" y="1838210"/>
              <a:ext cx="1004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OP110</a:t>
              </a:r>
              <a:br>
                <a:rPr lang="sv-SE"/>
              </a:br>
              <a:r>
                <a:rPr lang="sv-SE" err="1"/>
                <a:t>Pressing</a:t>
              </a:r>
              <a:endParaRPr lang="sv-SE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FB37BC-9EFB-4D43-A6B7-29E45869B2CE}"/>
                </a:ext>
              </a:extLst>
            </p:cNvPr>
            <p:cNvSpPr txBox="1"/>
            <p:nvPr/>
          </p:nvSpPr>
          <p:spPr>
            <a:xfrm>
              <a:off x="2368706" y="1774300"/>
              <a:ext cx="1081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OP121</a:t>
              </a:r>
              <a:br>
                <a:rPr lang="sv-SE"/>
              </a:br>
              <a:r>
                <a:rPr lang="sv-SE" err="1"/>
                <a:t>Shaping</a:t>
              </a:r>
              <a:r>
                <a:rPr lang="sv-SE"/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8318BF-C81C-44D2-8452-6B865C371A20}"/>
                </a:ext>
              </a:extLst>
            </p:cNvPr>
            <p:cNvSpPr txBox="1"/>
            <p:nvPr/>
          </p:nvSpPr>
          <p:spPr>
            <a:xfrm>
              <a:off x="6739684" y="1798201"/>
              <a:ext cx="1051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OP130</a:t>
              </a:r>
            </a:p>
            <a:p>
              <a:r>
                <a:rPr lang="sv-SE"/>
                <a:t>Printing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B0FE59-DD49-4919-91F2-E6E51BBCD90C}"/>
                </a:ext>
              </a:extLst>
            </p:cNvPr>
            <p:cNvSpPr txBox="1"/>
            <p:nvPr/>
          </p:nvSpPr>
          <p:spPr>
            <a:xfrm>
              <a:off x="8851654" y="3065662"/>
              <a:ext cx="1203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OP300</a:t>
              </a:r>
            </a:p>
            <a:p>
              <a:endParaRPr lang="sv-SE"/>
            </a:p>
            <a:p>
              <a:br>
                <a:rPr lang="sv-SE"/>
              </a:br>
              <a:r>
                <a:rPr lang="sv-SE" err="1"/>
                <a:t>Assembly</a:t>
              </a:r>
              <a:endParaRPr lang="sv-SE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0FFEEB3-7568-43CD-9FFA-50B0EE3CF426}"/>
                </a:ext>
              </a:extLst>
            </p:cNvPr>
            <p:cNvSpPr/>
            <p:nvPr/>
          </p:nvSpPr>
          <p:spPr>
            <a:xfrm>
              <a:off x="719094" y="1250818"/>
              <a:ext cx="10857713" cy="4755699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051701-0518-4BB2-8690-3CFD0BC4D921}"/>
                </a:ext>
              </a:extLst>
            </p:cNvPr>
            <p:cNvSpPr txBox="1"/>
            <p:nvPr/>
          </p:nvSpPr>
          <p:spPr>
            <a:xfrm>
              <a:off x="1133789" y="3070507"/>
              <a:ext cx="73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err="1"/>
                <a:t>Decks</a:t>
              </a:r>
              <a:endParaRPr lang="sv-SE" b="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E3AF10-7819-4A13-9681-8AE6B04E08D7}"/>
                </a:ext>
              </a:extLst>
            </p:cNvPr>
            <p:cNvSpPr txBox="1"/>
            <p:nvPr/>
          </p:nvSpPr>
          <p:spPr>
            <a:xfrm>
              <a:off x="1122091" y="3906826"/>
              <a:ext cx="917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/>
                <a:t>Wheels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60992C-6EC0-47E9-A6C0-CA2FD429CEE9}"/>
                </a:ext>
              </a:extLst>
            </p:cNvPr>
            <p:cNvCxnSpPr/>
            <p:nvPr/>
          </p:nvCxnSpPr>
          <p:spPr>
            <a:xfrm>
              <a:off x="2205590" y="898700"/>
              <a:ext cx="0" cy="5387829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F56836-1FA8-443F-8CF9-FA2A3EAEFA3C}"/>
                </a:ext>
              </a:extLst>
            </p:cNvPr>
            <p:cNvCxnSpPr/>
            <p:nvPr/>
          </p:nvCxnSpPr>
          <p:spPr>
            <a:xfrm>
              <a:off x="6576656" y="911858"/>
              <a:ext cx="0" cy="5387829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F485A1-72FD-4DCA-9705-2C5BDAB1D497}"/>
                </a:ext>
              </a:extLst>
            </p:cNvPr>
            <p:cNvSpPr txBox="1"/>
            <p:nvPr/>
          </p:nvSpPr>
          <p:spPr>
            <a:xfrm>
              <a:off x="1120629" y="928045"/>
              <a:ext cx="806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/>
                <a:t>Day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AFCD5C-5CA6-415B-827B-AAEA106BBE1A}"/>
                </a:ext>
              </a:extLst>
            </p:cNvPr>
            <p:cNvSpPr txBox="1"/>
            <p:nvPr/>
          </p:nvSpPr>
          <p:spPr>
            <a:xfrm>
              <a:off x="4405442" y="934438"/>
              <a:ext cx="73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/>
                <a:t>Day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59FDE7-9036-4B3A-B1B4-1C72A2AB228D}"/>
                </a:ext>
              </a:extLst>
            </p:cNvPr>
            <p:cNvSpPr txBox="1"/>
            <p:nvPr/>
          </p:nvSpPr>
          <p:spPr>
            <a:xfrm>
              <a:off x="7121472" y="948941"/>
              <a:ext cx="73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/>
                <a:t>Day 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8D99C2-5C18-484D-B27F-0EFF84547E94}"/>
                </a:ext>
              </a:extLst>
            </p:cNvPr>
            <p:cNvSpPr/>
            <p:nvPr/>
          </p:nvSpPr>
          <p:spPr>
            <a:xfrm>
              <a:off x="4510386" y="1734012"/>
              <a:ext cx="990598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B325E8-A888-414C-95FA-44D22A4D9542}"/>
                </a:ext>
              </a:extLst>
            </p:cNvPr>
            <p:cNvSpPr/>
            <p:nvPr/>
          </p:nvSpPr>
          <p:spPr>
            <a:xfrm>
              <a:off x="5619891" y="1740746"/>
              <a:ext cx="823564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E5D815-9969-4555-9A18-D4E8220669AD}"/>
                </a:ext>
              </a:extLst>
            </p:cNvPr>
            <p:cNvSpPr txBox="1"/>
            <p:nvPr/>
          </p:nvSpPr>
          <p:spPr>
            <a:xfrm>
              <a:off x="4509152" y="1774299"/>
              <a:ext cx="1037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OP123</a:t>
              </a:r>
              <a:br>
                <a:rPr lang="sv-SE"/>
              </a:br>
              <a:r>
                <a:rPr lang="sv-SE" err="1"/>
                <a:t>Finishing</a:t>
              </a:r>
              <a:endParaRPr lang="sv-S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F1892F-17DB-42B2-917C-CBB9778136F9}"/>
                </a:ext>
              </a:extLst>
            </p:cNvPr>
            <p:cNvSpPr txBox="1"/>
            <p:nvPr/>
          </p:nvSpPr>
          <p:spPr>
            <a:xfrm>
              <a:off x="5576099" y="1798202"/>
              <a:ext cx="1081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OP124</a:t>
              </a:r>
              <a:br>
                <a:rPr lang="sv-SE"/>
              </a:br>
              <a:r>
                <a:rPr lang="sv-SE" err="1"/>
                <a:t>Painting</a:t>
              </a:r>
              <a:endParaRPr lang="sv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967344-0D89-469B-BFC0-E0DF04833904}"/>
                </a:ext>
              </a:extLst>
            </p:cNvPr>
            <p:cNvSpPr/>
            <p:nvPr/>
          </p:nvSpPr>
          <p:spPr>
            <a:xfrm>
              <a:off x="5072816" y="4374391"/>
              <a:ext cx="872005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76F031-3815-4810-8F05-B7DC30F9AAB8}"/>
                </a:ext>
              </a:extLst>
            </p:cNvPr>
            <p:cNvSpPr txBox="1"/>
            <p:nvPr/>
          </p:nvSpPr>
          <p:spPr>
            <a:xfrm>
              <a:off x="5075639" y="4514529"/>
              <a:ext cx="1088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OP222</a:t>
              </a:r>
              <a:br>
                <a:rPr lang="sv-SE"/>
              </a:br>
              <a:r>
                <a:rPr lang="sv-SE"/>
                <a:t>Printing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97F5F8-C320-4555-9B54-CD851D9F89AA}"/>
                </a:ext>
              </a:extLst>
            </p:cNvPr>
            <p:cNvSpPr txBox="1"/>
            <p:nvPr/>
          </p:nvSpPr>
          <p:spPr>
            <a:xfrm>
              <a:off x="3565180" y="1798202"/>
              <a:ext cx="1037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/>
                <a:t>OP122</a:t>
              </a:r>
              <a:br>
                <a:rPr lang="sv-SE"/>
              </a:br>
              <a:r>
                <a:rPr lang="sv-SE"/>
                <a:t>Drilling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AC4EB85-6950-41F4-92AB-99FFE3083D3E}"/>
                </a:ext>
              </a:extLst>
            </p:cNvPr>
            <p:cNvSpPr/>
            <p:nvPr/>
          </p:nvSpPr>
          <p:spPr>
            <a:xfrm>
              <a:off x="3525080" y="1740746"/>
              <a:ext cx="851725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45ACC0-046E-4600-AF10-F02B3E3BB08F}"/>
                </a:ext>
              </a:extLst>
            </p:cNvPr>
            <p:cNvSpPr txBox="1"/>
            <p:nvPr/>
          </p:nvSpPr>
          <p:spPr>
            <a:xfrm>
              <a:off x="1726231" y="6306061"/>
              <a:ext cx="1198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/>
                <a:t>BufferDay1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AA802C-D4B4-4474-AA86-E6D728CDDC1C}"/>
                </a:ext>
              </a:extLst>
            </p:cNvPr>
            <p:cNvSpPr txBox="1"/>
            <p:nvPr/>
          </p:nvSpPr>
          <p:spPr>
            <a:xfrm>
              <a:off x="6146024" y="6341194"/>
              <a:ext cx="1198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/>
                <a:t>BufferDay2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389ED6E-98D1-4782-9C23-59D8359AB220}"/>
                </a:ext>
              </a:extLst>
            </p:cNvPr>
            <p:cNvSpPr/>
            <p:nvPr/>
          </p:nvSpPr>
          <p:spPr>
            <a:xfrm>
              <a:off x="8257500" y="1480399"/>
              <a:ext cx="1123991" cy="710521"/>
            </a:xfrm>
            <a:prstGeom prst="triangl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/>
                <a:t>QD</a:t>
              </a: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B9E5C1A-F853-4DE8-8110-2D6BB58B9F38}"/>
                </a:ext>
              </a:extLst>
            </p:cNvPr>
            <p:cNvSpPr/>
            <p:nvPr/>
          </p:nvSpPr>
          <p:spPr>
            <a:xfrm>
              <a:off x="8274485" y="4919675"/>
              <a:ext cx="1123991" cy="710521"/>
            </a:xfrm>
            <a:prstGeom prst="triangl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/>
                <a:t>QW</a:t>
              </a: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D3E7572-4E55-4C41-A708-C3D7EAD66382}"/>
                </a:ext>
              </a:extLst>
            </p:cNvPr>
            <p:cNvSpPr/>
            <p:nvPr/>
          </p:nvSpPr>
          <p:spPr>
            <a:xfrm>
              <a:off x="7491875" y="3191327"/>
              <a:ext cx="1123991" cy="710521"/>
            </a:xfrm>
            <a:prstGeom prst="triangl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/>
                <a:t>QT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522F37-B462-41DB-90B2-1D239D495D3C}"/>
                </a:ext>
              </a:extLst>
            </p:cNvPr>
            <p:cNvCxnSpPr>
              <a:cxnSpLocks/>
              <a:stCxn id="24" idx="3"/>
              <a:endCxn id="9" idx="2"/>
            </p:cNvCxnSpPr>
            <p:nvPr/>
          </p:nvCxnSpPr>
          <p:spPr>
            <a:xfrm>
              <a:off x="7791104" y="2121367"/>
              <a:ext cx="466396" cy="69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35B64-4676-4500-A00E-A34E9D717170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8843534" y="2195352"/>
              <a:ext cx="501672" cy="316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1FA2274-09EA-46DE-8E9B-BFC4ED7943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08" y="1867162"/>
              <a:ext cx="939725" cy="288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470BA17-DE97-4EB2-A988-D43C0C389E90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9093107" y="4771696"/>
              <a:ext cx="252099" cy="50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929941-C9F6-4DF3-8C5A-30579E074FCA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9368289" y="4806681"/>
              <a:ext cx="683444" cy="800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12BF4B6-E26B-4CD5-8EDF-3247CCEDA07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7307318" y="4769142"/>
              <a:ext cx="940986" cy="866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2BD59C-16A3-4BBE-80DA-2DA5AB23F54E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8279659" y="3524054"/>
              <a:ext cx="539837" cy="117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739F0FD-5E4C-48A4-99E8-63D30E26B502}"/>
                </a:ext>
              </a:extLst>
            </p:cNvPr>
            <p:cNvSpPr/>
            <p:nvPr/>
          </p:nvSpPr>
          <p:spPr>
            <a:xfrm>
              <a:off x="10101384" y="3060488"/>
              <a:ext cx="899019" cy="10905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96C63D-C9DD-4261-BCD2-23A5FD936C8D}"/>
                </a:ext>
              </a:extLst>
            </p:cNvPr>
            <p:cNvSpPr txBox="1"/>
            <p:nvPr/>
          </p:nvSpPr>
          <p:spPr>
            <a:xfrm>
              <a:off x="10101384" y="3060488"/>
              <a:ext cx="968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/>
                <a:t>OP350</a:t>
              </a:r>
              <a:br>
                <a:rPr lang="sv-SE" sz="1200"/>
              </a:br>
              <a:r>
                <a:rPr lang="sv-SE" sz="1200"/>
                <a:t>Packning</a:t>
              </a:r>
              <a:br>
                <a:rPr lang="sv-SE" sz="1200"/>
              </a:br>
              <a:r>
                <a:rPr lang="sv-SE" sz="1200"/>
                <a:t>Skateboards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BEA6A8E-0280-4D0A-9336-694C1BC70EC6}"/>
                </a:ext>
              </a:extLst>
            </p:cNvPr>
            <p:cNvCxnSpPr>
              <a:cxnSpLocks/>
            </p:cNvCxnSpPr>
            <p:nvPr/>
          </p:nvCxnSpPr>
          <p:spPr>
            <a:xfrm>
              <a:off x="9870916" y="3641834"/>
              <a:ext cx="198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1781AAFF-904C-4B93-82BF-FD9D80851109}"/>
                </a:ext>
              </a:extLst>
            </p:cNvPr>
            <p:cNvSpPr/>
            <p:nvPr/>
          </p:nvSpPr>
          <p:spPr>
            <a:xfrm>
              <a:off x="4466878" y="4004804"/>
              <a:ext cx="438552" cy="292504"/>
            </a:xfrm>
            <a:prstGeom prst="triangl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/>
                <a:t>Q</a:t>
              </a: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424E19E-EBD7-4199-8C49-DAE01722C8F7}"/>
                </a:ext>
              </a:extLst>
            </p:cNvPr>
            <p:cNvSpPr/>
            <p:nvPr/>
          </p:nvSpPr>
          <p:spPr>
            <a:xfrm>
              <a:off x="3207103" y="1362995"/>
              <a:ext cx="438552" cy="292504"/>
            </a:xfrm>
            <a:prstGeom prst="triangl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/>
                <a:t>Q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6486A53-D14E-4890-9CE3-FB90E88E4367}"/>
                </a:ext>
              </a:extLst>
            </p:cNvPr>
            <p:cNvSpPr/>
            <p:nvPr/>
          </p:nvSpPr>
          <p:spPr>
            <a:xfrm>
              <a:off x="4201780" y="1359493"/>
              <a:ext cx="438552" cy="292504"/>
            </a:xfrm>
            <a:prstGeom prst="triangl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/>
                <a:t>Q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667ED36E-FF66-4BC1-8EF5-10666EF1462C}"/>
                </a:ext>
              </a:extLst>
            </p:cNvPr>
            <p:cNvSpPr/>
            <p:nvPr/>
          </p:nvSpPr>
          <p:spPr>
            <a:xfrm>
              <a:off x="5326498" y="1362135"/>
              <a:ext cx="438552" cy="292504"/>
            </a:xfrm>
            <a:prstGeom prst="triangl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/>
                <a:t>Q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FF9007-F0D3-4004-A07D-A79F6C619AC9}"/>
                </a:ext>
              </a:extLst>
            </p:cNvPr>
            <p:cNvSpPr txBox="1"/>
            <p:nvPr/>
          </p:nvSpPr>
          <p:spPr>
            <a:xfrm>
              <a:off x="3525080" y="3191327"/>
              <a:ext cx="88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err="1"/>
                <a:t>Batch</a:t>
              </a:r>
              <a:endParaRPr lang="sv-SE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D62FE1-C94E-424A-B480-DD509B2E9A05}"/>
                </a:ext>
              </a:extLst>
            </p:cNvPr>
            <p:cNvSpPr txBox="1"/>
            <p:nvPr/>
          </p:nvSpPr>
          <p:spPr>
            <a:xfrm>
              <a:off x="4213358" y="5454576"/>
              <a:ext cx="88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err="1"/>
                <a:t>Batch</a:t>
              </a:r>
              <a:endParaRPr lang="sv-SE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8F83A46-9552-4E8B-AE17-97533AA806B8}"/>
              </a:ext>
            </a:extLst>
          </p:cNvPr>
          <p:cNvSpPr txBox="1"/>
          <p:nvPr/>
        </p:nvSpPr>
        <p:spPr>
          <a:xfrm>
            <a:off x="11729168" y="6463489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399324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244"/>
            <a:ext cx="9144000" cy="477837"/>
          </a:xfrm>
        </p:spPr>
        <p:txBody>
          <a:bodyPr>
            <a:normAutofit/>
          </a:bodyPr>
          <a:lstStyle/>
          <a:p>
            <a:r>
              <a:rPr lang="sv-SE" sz="2800"/>
              <a:t>Group 3 – skateboard </a:t>
            </a:r>
            <a:r>
              <a:rPr lang="sv-SE" sz="2800" err="1"/>
              <a:t>factory</a:t>
            </a:r>
            <a:r>
              <a:rPr lang="sv-SE" sz="2800"/>
              <a:t> – </a:t>
            </a:r>
            <a:r>
              <a:rPr lang="sv-SE" sz="2800" err="1"/>
              <a:t>Extendsim</a:t>
            </a:r>
            <a:r>
              <a:rPr lang="sv-SE" sz="2800"/>
              <a:t> implementation V1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A1C9D6-BE88-41CF-A8D2-B10698DED339}"/>
              </a:ext>
            </a:extLst>
          </p:cNvPr>
          <p:cNvSpPr/>
          <p:nvPr/>
        </p:nvSpPr>
        <p:spPr>
          <a:xfrm>
            <a:off x="980765" y="3030846"/>
            <a:ext cx="4682864" cy="27498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765ED-F958-40E5-9F6C-174F7BE3E541}"/>
              </a:ext>
            </a:extLst>
          </p:cNvPr>
          <p:cNvSpPr/>
          <p:nvPr/>
        </p:nvSpPr>
        <p:spPr>
          <a:xfrm>
            <a:off x="1056464" y="1730115"/>
            <a:ext cx="1004234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53E18-2E18-4705-8C1A-EF80BBEB75E8}"/>
              </a:ext>
            </a:extLst>
          </p:cNvPr>
          <p:cNvSpPr/>
          <p:nvPr/>
        </p:nvSpPr>
        <p:spPr>
          <a:xfrm>
            <a:off x="2364745" y="1740746"/>
            <a:ext cx="979518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93CADA-DD4B-4151-ADF6-E8D663719332}"/>
              </a:ext>
            </a:extLst>
          </p:cNvPr>
          <p:cNvSpPr/>
          <p:nvPr/>
        </p:nvSpPr>
        <p:spPr>
          <a:xfrm>
            <a:off x="8000236" y="1740746"/>
            <a:ext cx="913572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69FF6-465D-4B24-A5A2-C6D9DC3E6896}"/>
              </a:ext>
            </a:extLst>
          </p:cNvPr>
          <p:cNvSpPr txBox="1"/>
          <p:nvPr/>
        </p:nvSpPr>
        <p:spPr>
          <a:xfrm>
            <a:off x="1074271" y="1838210"/>
            <a:ext cx="100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OP110</a:t>
            </a:r>
            <a:br>
              <a:rPr lang="sv-SE"/>
            </a:br>
            <a:r>
              <a:rPr lang="sv-SE" err="1"/>
              <a:t>Pressing</a:t>
            </a:r>
            <a:endParaRPr lang="sv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B37BC-9EFB-4D43-A6B7-29E45869B2CE}"/>
              </a:ext>
            </a:extLst>
          </p:cNvPr>
          <p:cNvSpPr txBox="1"/>
          <p:nvPr/>
        </p:nvSpPr>
        <p:spPr>
          <a:xfrm>
            <a:off x="2368706" y="1774300"/>
            <a:ext cx="108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OP121</a:t>
            </a:r>
            <a:br>
              <a:rPr lang="sv-SE"/>
            </a:br>
            <a:r>
              <a:rPr lang="sv-SE" err="1"/>
              <a:t>Shaping</a:t>
            </a:r>
            <a:r>
              <a:rPr lang="sv-SE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8318BF-C81C-44D2-8452-6B865C371A20}"/>
              </a:ext>
            </a:extLst>
          </p:cNvPr>
          <p:cNvSpPr txBox="1"/>
          <p:nvPr/>
        </p:nvSpPr>
        <p:spPr>
          <a:xfrm>
            <a:off x="8020719" y="1798201"/>
            <a:ext cx="105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OP130</a:t>
            </a:r>
          </a:p>
          <a:p>
            <a:r>
              <a:rPr lang="sv-SE"/>
              <a:t>Printing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FEEB3-7568-43CD-9FFA-50B0EE3CF426}"/>
              </a:ext>
            </a:extLst>
          </p:cNvPr>
          <p:cNvSpPr/>
          <p:nvPr/>
        </p:nvSpPr>
        <p:spPr>
          <a:xfrm>
            <a:off x="788565" y="1291905"/>
            <a:ext cx="10788242" cy="471461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51701-0518-4BB2-8690-3CFD0BC4D921}"/>
              </a:ext>
            </a:extLst>
          </p:cNvPr>
          <p:cNvSpPr txBox="1"/>
          <p:nvPr/>
        </p:nvSpPr>
        <p:spPr>
          <a:xfrm>
            <a:off x="1924849" y="949699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err="1"/>
              <a:t>Decks</a:t>
            </a:r>
            <a:endParaRPr lang="sv-SE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8D99C2-5C18-484D-B27F-0EFF84547E94}"/>
              </a:ext>
            </a:extLst>
          </p:cNvPr>
          <p:cNvSpPr/>
          <p:nvPr/>
        </p:nvSpPr>
        <p:spPr>
          <a:xfrm>
            <a:off x="4510386" y="1734012"/>
            <a:ext cx="990598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325E8-A888-414C-95FA-44D22A4D9542}"/>
              </a:ext>
            </a:extLst>
          </p:cNvPr>
          <p:cNvSpPr/>
          <p:nvPr/>
        </p:nvSpPr>
        <p:spPr>
          <a:xfrm>
            <a:off x="6336601" y="1717943"/>
            <a:ext cx="823564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5D815-9969-4555-9A18-D4E8220669AD}"/>
              </a:ext>
            </a:extLst>
          </p:cNvPr>
          <p:cNvSpPr txBox="1"/>
          <p:nvPr/>
        </p:nvSpPr>
        <p:spPr>
          <a:xfrm>
            <a:off x="4509152" y="1774299"/>
            <a:ext cx="103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OP123</a:t>
            </a:r>
            <a:br>
              <a:rPr lang="sv-SE"/>
            </a:br>
            <a:r>
              <a:rPr lang="sv-SE" err="1"/>
              <a:t>Finishing</a:t>
            </a:r>
            <a:endParaRPr lang="sv-S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1892F-17DB-42B2-917C-CBB9778136F9}"/>
              </a:ext>
            </a:extLst>
          </p:cNvPr>
          <p:cNvSpPr txBox="1"/>
          <p:nvPr/>
        </p:nvSpPr>
        <p:spPr>
          <a:xfrm>
            <a:off x="6292809" y="1775399"/>
            <a:ext cx="108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OP124</a:t>
            </a:r>
            <a:br>
              <a:rPr lang="sv-SE"/>
            </a:br>
            <a:r>
              <a:rPr lang="sv-SE" err="1"/>
              <a:t>Painting</a:t>
            </a:r>
            <a:endParaRPr lang="sv-S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97F5F8-C320-4555-9B54-CD851D9F89AA}"/>
              </a:ext>
            </a:extLst>
          </p:cNvPr>
          <p:cNvSpPr txBox="1"/>
          <p:nvPr/>
        </p:nvSpPr>
        <p:spPr>
          <a:xfrm>
            <a:off x="3565180" y="1798202"/>
            <a:ext cx="103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OP122</a:t>
            </a:r>
            <a:br>
              <a:rPr lang="sv-SE"/>
            </a:br>
            <a:r>
              <a:rPr lang="sv-SE"/>
              <a:t>Drilling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C4EB85-6950-41F4-92AB-99FFE3083D3E}"/>
              </a:ext>
            </a:extLst>
          </p:cNvPr>
          <p:cNvSpPr/>
          <p:nvPr/>
        </p:nvSpPr>
        <p:spPr>
          <a:xfrm>
            <a:off x="3525080" y="1740746"/>
            <a:ext cx="851725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5ACC0-046E-4600-AF10-F02B3E3BB08F}"/>
              </a:ext>
            </a:extLst>
          </p:cNvPr>
          <p:cNvSpPr txBox="1"/>
          <p:nvPr/>
        </p:nvSpPr>
        <p:spPr>
          <a:xfrm>
            <a:off x="1694880" y="5518192"/>
            <a:ext cx="119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Storage</a:t>
            </a:r>
            <a:r>
              <a:rPr lang="sv-SE" sz="1200"/>
              <a:t>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AA802C-D4B4-4474-AA86-E6D728CDDC1C}"/>
              </a:ext>
            </a:extLst>
          </p:cNvPr>
          <p:cNvSpPr txBox="1"/>
          <p:nvPr/>
        </p:nvSpPr>
        <p:spPr>
          <a:xfrm>
            <a:off x="6182686" y="5467908"/>
            <a:ext cx="119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Drying</a:t>
            </a:r>
            <a:r>
              <a:rPr lang="sv-SE" sz="1200"/>
              <a:t> </a:t>
            </a:r>
            <a:r>
              <a:rPr lang="sv-SE" sz="1200" err="1"/>
              <a:t>storage</a:t>
            </a:r>
            <a:endParaRPr lang="sv-SE" sz="12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78CB019-A09A-41F5-9F63-4C58EFFEA67B}"/>
              </a:ext>
            </a:extLst>
          </p:cNvPr>
          <p:cNvSpPr/>
          <p:nvPr/>
        </p:nvSpPr>
        <p:spPr>
          <a:xfrm>
            <a:off x="5905510" y="3015117"/>
            <a:ext cx="1565080" cy="27498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E915CD2-247B-49F4-A27A-769BE481B098}"/>
              </a:ext>
            </a:extLst>
          </p:cNvPr>
          <p:cNvSpPr/>
          <p:nvPr/>
        </p:nvSpPr>
        <p:spPr>
          <a:xfrm>
            <a:off x="7728697" y="3030846"/>
            <a:ext cx="1565080" cy="27498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F1B82EE-791E-4A42-9369-5649B699B286}"/>
              </a:ext>
            </a:extLst>
          </p:cNvPr>
          <p:cNvSpPr/>
          <p:nvPr/>
        </p:nvSpPr>
        <p:spPr>
          <a:xfrm>
            <a:off x="9490988" y="3030846"/>
            <a:ext cx="1843938" cy="27498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3EE627-988F-4068-B8E6-E8CD531EC7CE}"/>
              </a:ext>
            </a:extLst>
          </p:cNvPr>
          <p:cNvSpPr txBox="1"/>
          <p:nvPr/>
        </p:nvSpPr>
        <p:spPr>
          <a:xfrm>
            <a:off x="8216546" y="5484679"/>
            <a:ext cx="119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Storage</a:t>
            </a:r>
            <a:r>
              <a:rPr lang="sv-SE" sz="1200"/>
              <a:t>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412628-0CC3-46A7-8B68-97C4B0F71D41}"/>
              </a:ext>
            </a:extLst>
          </p:cNvPr>
          <p:cNvSpPr txBox="1"/>
          <p:nvPr/>
        </p:nvSpPr>
        <p:spPr>
          <a:xfrm>
            <a:off x="9514907" y="5252250"/>
            <a:ext cx="184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Storage</a:t>
            </a:r>
            <a:r>
              <a:rPr lang="sv-SE" sz="1200"/>
              <a:t> 3</a:t>
            </a:r>
          </a:p>
          <a:p>
            <a:r>
              <a:rPr lang="sv-SE" sz="1200" err="1"/>
              <a:t>packed</a:t>
            </a:r>
            <a:r>
              <a:rPr lang="sv-SE" sz="1200"/>
              <a:t> </a:t>
            </a:r>
            <a:r>
              <a:rPr lang="sv-SE" sz="1200" err="1"/>
              <a:t>items</a:t>
            </a:r>
            <a:r>
              <a:rPr lang="sv-SE" sz="1200"/>
              <a:t> for </a:t>
            </a:r>
            <a:r>
              <a:rPr lang="sv-SE" sz="1200" err="1"/>
              <a:t>delivery</a:t>
            </a:r>
            <a:endParaRPr lang="sv-SE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0B72F6-45D9-42DD-A5E7-4DA349A25F59}"/>
              </a:ext>
            </a:extLst>
          </p:cNvPr>
          <p:cNvSpPr/>
          <p:nvPr/>
        </p:nvSpPr>
        <p:spPr>
          <a:xfrm>
            <a:off x="9659416" y="1730684"/>
            <a:ext cx="1476119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D3683E-F5F4-42A6-B29F-7C4E3595F336}"/>
              </a:ext>
            </a:extLst>
          </p:cNvPr>
          <p:cNvSpPr txBox="1"/>
          <p:nvPr/>
        </p:nvSpPr>
        <p:spPr>
          <a:xfrm>
            <a:off x="9932693" y="1832712"/>
            <a:ext cx="105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OP150</a:t>
            </a:r>
          </a:p>
          <a:p>
            <a:r>
              <a:rPr lang="sv-SE" err="1"/>
              <a:t>Packing</a:t>
            </a:r>
            <a:endParaRPr lang="sv-SE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1C4C9D2-1D05-4596-AEA7-E1DD2CB023E3}"/>
              </a:ext>
            </a:extLst>
          </p:cNvPr>
          <p:cNvSpPr/>
          <p:nvPr/>
        </p:nvSpPr>
        <p:spPr>
          <a:xfrm>
            <a:off x="1345860" y="2820683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1AED52-433A-4703-B942-4C0A25CF1146}"/>
              </a:ext>
            </a:extLst>
          </p:cNvPr>
          <p:cNvSpPr/>
          <p:nvPr/>
        </p:nvSpPr>
        <p:spPr>
          <a:xfrm>
            <a:off x="6977803" y="4986068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973A17E-E8F2-433D-A290-8545EE752F1E}"/>
              </a:ext>
            </a:extLst>
          </p:cNvPr>
          <p:cNvSpPr/>
          <p:nvPr/>
        </p:nvSpPr>
        <p:spPr>
          <a:xfrm>
            <a:off x="6467968" y="4995240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19725EB-D6E5-4A5B-B68D-BDB458E55733}"/>
              </a:ext>
            </a:extLst>
          </p:cNvPr>
          <p:cNvSpPr/>
          <p:nvPr/>
        </p:nvSpPr>
        <p:spPr>
          <a:xfrm>
            <a:off x="1435366" y="4978978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7E01393-A092-4E43-98D5-9C23649BD268}"/>
              </a:ext>
            </a:extLst>
          </p:cNvPr>
          <p:cNvSpPr/>
          <p:nvPr/>
        </p:nvSpPr>
        <p:spPr>
          <a:xfrm>
            <a:off x="1965642" y="4995942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BC7A817-4677-466F-9711-BDD8A605B419}"/>
              </a:ext>
            </a:extLst>
          </p:cNvPr>
          <p:cNvSpPr/>
          <p:nvPr/>
        </p:nvSpPr>
        <p:spPr>
          <a:xfrm>
            <a:off x="2512858" y="4995942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E3DE506-C40F-42DD-B74F-1F1CCFA0C1F9}"/>
              </a:ext>
            </a:extLst>
          </p:cNvPr>
          <p:cNvSpPr/>
          <p:nvPr/>
        </p:nvSpPr>
        <p:spPr>
          <a:xfrm>
            <a:off x="3059377" y="4986068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3E7DDCE-E1ED-4BF3-87E9-243D8C113E6C}"/>
              </a:ext>
            </a:extLst>
          </p:cNvPr>
          <p:cNvSpPr/>
          <p:nvPr/>
        </p:nvSpPr>
        <p:spPr>
          <a:xfrm>
            <a:off x="3607291" y="4995942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958EFC1-A52C-42B7-9D1A-2D4B231BAA99}"/>
              </a:ext>
            </a:extLst>
          </p:cNvPr>
          <p:cNvSpPr/>
          <p:nvPr/>
        </p:nvSpPr>
        <p:spPr>
          <a:xfrm>
            <a:off x="4163318" y="4995942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56962BE-15D0-4356-A5BD-511DBB8F20B2}"/>
              </a:ext>
            </a:extLst>
          </p:cNvPr>
          <p:cNvSpPr/>
          <p:nvPr/>
        </p:nvSpPr>
        <p:spPr>
          <a:xfrm>
            <a:off x="4729285" y="4995942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6A238E7-F174-44DE-9D0B-2FB4F57AE072}"/>
              </a:ext>
            </a:extLst>
          </p:cNvPr>
          <p:cNvSpPr/>
          <p:nvPr/>
        </p:nvSpPr>
        <p:spPr>
          <a:xfrm>
            <a:off x="2618257" y="2831200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B1583E7-4750-46E5-97D2-676A21263BBC}"/>
              </a:ext>
            </a:extLst>
          </p:cNvPr>
          <p:cNvSpPr/>
          <p:nvPr/>
        </p:nvSpPr>
        <p:spPr>
          <a:xfrm>
            <a:off x="3727667" y="2813605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C1CF45E-9EE9-4C15-8295-973B4C5043C1}"/>
              </a:ext>
            </a:extLst>
          </p:cNvPr>
          <p:cNvSpPr/>
          <p:nvPr/>
        </p:nvSpPr>
        <p:spPr>
          <a:xfrm>
            <a:off x="4729285" y="2820683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5728EE0-C031-4B84-850B-C06302FC574B}"/>
              </a:ext>
            </a:extLst>
          </p:cNvPr>
          <p:cNvSpPr/>
          <p:nvPr/>
        </p:nvSpPr>
        <p:spPr>
          <a:xfrm>
            <a:off x="6525103" y="2822172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AC200CF-DB8E-48F0-AE60-DFA90243CCF8}"/>
              </a:ext>
            </a:extLst>
          </p:cNvPr>
          <p:cNvSpPr/>
          <p:nvPr/>
        </p:nvSpPr>
        <p:spPr>
          <a:xfrm>
            <a:off x="8243535" y="2808392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2B4532A-3B7E-40CC-9A6B-975D10193FE9}"/>
              </a:ext>
            </a:extLst>
          </p:cNvPr>
          <p:cNvSpPr/>
          <p:nvPr/>
        </p:nvSpPr>
        <p:spPr>
          <a:xfrm>
            <a:off x="9818334" y="2805019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4EE17ED-40A6-4B96-BCA1-19D93BDA7866}"/>
              </a:ext>
            </a:extLst>
          </p:cNvPr>
          <p:cNvSpPr/>
          <p:nvPr/>
        </p:nvSpPr>
        <p:spPr>
          <a:xfrm>
            <a:off x="5045937" y="4322489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E7016FB-251E-4FF9-8AA9-058B5D6D5ED2}"/>
              </a:ext>
            </a:extLst>
          </p:cNvPr>
          <p:cNvSpPr/>
          <p:nvPr/>
        </p:nvSpPr>
        <p:spPr>
          <a:xfrm>
            <a:off x="6959171" y="4322475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74F9F08-89BB-4861-92CB-6C06B63CC43B}"/>
              </a:ext>
            </a:extLst>
          </p:cNvPr>
          <p:cNvSpPr/>
          <p:nvPr/>
        </p:nvSpPr>
        <p:spPr>
          <a:xfrm>
            <a:off x="8793730" y="4322633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9B7954B-6D9E-478F-B048-A84E57DF95D7}"/>
              </a:ext>
            </a:extLst>
          </p:cNvPr>
          <p:cNvSpPr/>
          <p:nvPr/>
        </p:nvSpPr>
        <p:spPr>
          <a:xfrm>
            <a:off x="8793731" y="4972998"/>
            <a:ext cx="426973" cy="54519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E754C1B-2238-49F4-8C4D-DAD6F29B964A}"/>
              </a:ext>
            </a:extLst>
          </p:cNvPr>
          <p:cNvSpPr/>
          <p:nvPr/>
        </p:nvSpPr>
        <p:spPr>
          <a:xfrm>
            <a:off x="8290487" y="4972998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72B32C8-7327-4EEF-89A2-FAE8C73F6A0E}"/>
              </a:ext>
            </a:extLst>
          </p:cNvPr>
          <p:cNvSpPr/>
          <p:nvPr/>
        </p:nvSpPr>
        <p:spPr>
          <a:xfrm>
            <a:off x="7789573" y="4978978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E24033A-D5E7-4676-BD4D-17F240F387A2}"/>
              </a:ext>
            </a:extLst>
          </p:cNvPr>
          <p:cNvSpPr/>
          <p:nvPr/>
        </p:nvSpPr>
        <p:spPr>
          <a:xfrm>
            <a:off x="5964724" y="4995240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4F691A-16CF-4066-9C1C-5DEF2F6F8E37}"/>
              </a:ext>
            </a:extLst>
          </p:cNvPr>
          <p:cNvSpPr/>
          <p:nvPr/>
        </p:nvSpPr>
        <p:spPr>
          <a:xfrm>
            <a:off x="10557140" y="2805019"/>
            <a:ext cx="426973" cy="5583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CFCFF5-4763-4568-9BB0-0F85358F407C}"/>
              </a:ext>
            </a:extLst>
          </p:cNvPr>
          <p:cNvSpPr/>
          <p:nvPr/>
        </p:nvSpPr>
        <p:spPr>
          <a:xfrm>
            <a:off x="10784262" y="3545322"/>
            <a:ext cx="426973" cy="5583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021893-9475-4BEE-86C5-E57BE935D962}"/>
              </a:ext>
            </a:extLst>
          </p:cNvPr>
          <p:cNvSpPr/>
          <p:nvPr/>
        </p:nvSpPr>
        <p:spPr>
          <a:xfrm>
            <a:off x="10786842" y="4225480"/>
            <a:ext cx="426973" cy="5583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CF3118-000E-4A93-AB7E-9542C7302AB4}"/>
              </a:ext>
            </a:extLst>
          </p:cNvPr>
          <p:cNvSpPr/>
          <p:nvPr/>
        </p:nvSpPr>
        <p:spPr>
          <a:xfrm>
            <a:off x="10236431" y="4238983"/>
            <a:ext cx="426973" cy="5583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64FD20-58AC-482B-BBD3-6DEF5EA9C551}"/>
              </a:ext>
            </a:extLst>
          </p:cNvPr>
          <p:cNvSpPr/>
          <p:nvPr/>
        </p:nvSpPr>
        <p:spPr>
          <a:xfrm>
            <a:off x="10786843" y="4898910"/>
            <a:ext cx="426973" cy="5583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6CC39ED-9339-4696-B1E3-ACD8A346EBDE}"/>
              </a:ext>
            </a:extLst>
          </p:cNvPr>
          <p:cNvSpPr/>
          <p:nvPr/>
        </p:nvSpPr>
        <p:spPr>
          <a:xfrm>
            <a:off x="10251036" y="4902085"/>
            <a:ext cx="426973" cy="5583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3569769-2B9D-4BA6-AEF0-7BD964383CBD}"/>
              </a:ext>
            </a:extLst>
          </p:cNvPr>
          <p:cNvSpPr txBox="1"/>
          <p:nvPr/>
        </p:nvSpPr>
        <p:spPr>
          <a:xfrm>
            <a:off x="11729168" y="6463489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246654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244"/>
            <a:ext cx="9144000" cy="477837"/>
          </a:xfrm>
        </p:spPr>
        <p:txBody>
          <a:bodyPr>
            <a:normAutofit/>
          </a:bodyPr>
          <a:lstStyle/>
          <a:p>
            <a:r>
              <a:rPr lang="sv-SE" sz="2800"/>
              <a:t>Group 3 – skateboard </a:t>
            </a:r>
            <a:r>
              <a:rPr lang="sv-SE" sz="2800" err="1"/>
              <a:t>factory</a:t>
            </a:r>
            <a:r>
              <a:rPr lang="sv-SE" sz="2800"/>
              <a:t> – </a:t>
            </a:r>
            <a:r>
              <a:rPr lang="sv-SE" sz="2800" err="1"/>
              <a:t>Extendsim</a:t>
            </a:r>
            <a:r>
              <a:rPr lang="sv-SE" sz="2800"/>
              <a:t> implementation V1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BEB89-7419-4399-9691-A575587A31A9}"/>
              </a:ext>
            </a:extLst>
          </p:cNvPr>
          <p:cNvSpPr/>
          <p:nvPr/>
        </p:nvSpPr>
        <p:spPr>
          <a:xfrm>
            <a:off x="1010001" y="1461210"/>
            <a:ext cx="6334194" cy="310675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15931-50C9-4BB9-A281-0F4D65D4854D}"/>
              </a:ext>
            </a:extLst>
          </p:cNvPr>
          <p:cNvSpPr/>
          <p:nvPr/>
        </p:nvSpPr>
        <p:spPr>
          <a:xfrm>
            <a:off x="1675803" y="4742946"/>
            <a:ext cx="972076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70BB8-0538-4B47-9B32-3D9F6F2F9EE0}"/>
              </a:ext>
            </a:extLst>
          </p:cNvPr>
          <p:cNvSpPr/>
          <p:nvPr/>
        </p:nvSpPr>
        <p:spPr>
          <a:xfrm>
            <a:off x="3482896" y="4735617"/>
            <a:ext cx="161082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C3564-6131-4055-BB0C-336F902770D5}"/>
              </a:ext>
            </a:extLst>
          </p:cNvPr>
          <p:cNvSpPr/>
          <p:nvPr/>
        </p:nvSpPr>
        <p:spPr>
          <a:xfrm>
            <a:off x="7599556" y="4732675"/>
            <a:ext cx="1491891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E485C-FCA4-4592-ADD1-880120D6C3B6}"/>
              </a:ext>
            </a:extLst>
          </p:cNvPr>
          <p:cNvSpPr txBox="1"/>
          <p:nvPr/>
        </p:nvSpPr>
        <p:spPr>
          <a:xfrm>
            <a:off x="7990099" y="4829071"/>
            <a:ext cx="80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OP250</a:t>
            </a:r>
            <a:br>
              <a:rPr lang="sv-SE" sz="1200"/>
            </a:br>
            <a:r>
              <a:rPr lang="sv-SE" sz="1200" err="1"/>
              <a:t>Packing</a:t>
            </a:r>
            <a:endParaRPr lang="sv-SE" sz="1200"/>
          </a:p>
          <a:p>
            <a:r>
              <a:rPr lang="sv-SE" sz="1200"/>
              <a:t>4xWheels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3D3D4-D9BF-415F-98AA-EB0474E0B8CC}"/>
              </a:ext>
            </a:extLst>
          </p:cNvPr>
          <p:cNvSpPr txBox="1"/>
          <p:nvPr/>
        </p:nvSpPr>
        <p:spPr>
          <a:xfrm>
            <a:off x="1757304" y="4750578"/>
            <a:ext cx="97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OP210</a:t>
            </a:r>
            <a:br>
              <a:rPr lang="sv-SE"/>
            </a:br>
            <a:r>
              <a:rPr lang="sv-SE"/>
              <a:t>Casting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E1C26-7286-4073-85E0-5CDCED8BAB6C}"/>
              </a:ext>
            </a:extLst>
          </p:cNvPr>
          <p:cNvSpPr txBox="1"/>
          <p:nvPr/>
        </p:nvSpPr>
        <p:spPr>
          <a:xfrm>
            <a:off x="3644230" y="4735617"/>
            <a:ext cx="118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OP221</a:t>
            </a:r>
            <a:br>
              <a:rPr lang="sv-SE"/>
            </a:br>
            <a:r>
              <a:rPr lang="sv-SE" err="1"/>
              <a:t>Machining</a:t>
            </a:r>
            <a:endParaRPr lang="sv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FEEB3-7568-43CD-9FFA-50B0EE3CF426}"/>
              </a:ext>
            </a:extLst>
          </p:cNvPr>
          <p:cNvSpPr/>
          <p:nvPr/>
        </p:nvSpPr>
        <p:spPr>
          <a:xfrm>
            <a:off x="788564" y="1291905"/>
            <a:ext cx="10962001" cy="471461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3AF10-7819-4A13-9681-8AE6B04E08D7}"/>
              </a:ext>
            </a:extLst>
          </p:cNvPr>
          <p:cNvSpPr txBox="1"/>
          <p:nvPr/>
        </p:nvSpPr>
        <p:spPr>
          <a:xfrm>
            <a:off x="2487171" y="965092"/>
            <a:ext cx="91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/>
              <a:t>Wheels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967344-0D89-469B-BFC0-E0DF04833904}"/>
              </a:ext>
            </a:extLst>
          </p:cNvPr>
          <p:cNvSpPr/>
          <p:nvPr/>
        </p:nvSpPr>
        <p:spPr>
          <a:xfrm>
            <a:off x="5659997" y="4732675"/>
            <a:ext cx="872005" cy="10905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76F031-3815-4810-8F05-B7DC30F9AAB8}"/>
              </a:ext>
            </a:extLst>
          </p:cNvPr>
          <p:cNvSpPr txBox="1"/>
          <p:nvPr/>
        </p:nvSpPr>
        <p:spPr>
          <a:xfrm>
            <a:off x="5662820" y="4872813"/>
            <a:ext cx="108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OP222</a:t>
            </a:r>
            <a:br>
              <a:rPr lang="sv-SE"/>
            </a:br>
            <a:r>
              <a:rPr lang="sv-SE"/>
              <a:t>Printing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5ACC0-046E-4600-AF10-F02B3E3BB08F}"/>
              </a:ext>
            </a:extLst>
          </p:cNvPr>
          <p:cNvSpPr txBox="1"/>
          <p:nvPr/>
        </p:nvSpPr>
        <p:spPr>
          <a:xfrm>
            <a:off x="2620125" y="4310172"/>
            <a:ext cx="119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Storage</a:t>
            </a:r>
            <a:r>
              <a:rPr lang="sv-SE" sz="1200"/>
              <a:t> 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39F0FD-5E4C-48A4-99E8-63D30E26B502}"/>
              </a:ext>
            </a:extLst>
          </p:cNvPr>
          <p:cNvSpPr/>
          <p:nvPr/>
        </p:nvSpPr>
        <p:spPr>
          <a:xfrm>
            <a:off x="9608285" y="2927167"/>
            <a:ext cx="1238391" cy="69011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96C63D-C9DD-4261-BCD2-23A5FD936C8D}"/>
              </a:ext>
            </a:extLst>
          </p:cNvPr>
          <p:cNvSpPr txBox="1"/>
          <p:nvPr/>
        </p:nvSpPr>
        <p:spPr>
          <a:xfrm>
            <a:off x="9608284" y="2927167"/>
            <a:ext cx="134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OP350</a:t>
            </a:r>
            <a:br>
              <a:rPr lang="sv-SE" sz="1200"/>
            </a:br>
            <a:r>
              <a:rPr lang="sv-SE" sz="1200"/>
              <a:t>Packning</a:t>
            </a:r>
            <a:br>
              <a:rPr lang="sv-SE" sz="1200"/>
            </a:br>
            <a:r>
              <a:rPr lang="sv-SE" sz="1200"/>
              <a:t>Skateboards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992553C-85D6-4D86-BD57-E93AE3AE16DF}"/>
              </a:ext>
            </a:extLst>
          </p:cNvPr>
          <p:cNvSpPr/>
          <p:nvPr/>
        </p:nvSpPr>
        <p:spPr>
          <a:xfrm>
            <a:off x="7462344" y="1454434"/>
            <a:ext cx="1836475" cy="310675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E0A7BE-B908-4793-918E-BCEB5AA2E244}"/>
              </a:ext>
            </a:extLst>
          </p:cNvPr>
          <p:cNvSpPr/>
          <p:nvPr/>
        </p:nvSpPr>
        <p:spPr>
          <a:xfrm>
            <a:off x="9461626" y="3647596"/>
            <a:ext cx="2060899" cy="22059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3D6976-4074-4CC5-9C43-247BDBA6E001}"/>
              </a:ext>
            </a:extLst>
          </p:cNvPr>
          <p:cNvGrpSpPr/>
          <p:nvPr/>
        </p:nvGrpSpPr>
        <p:grpSpPr>
          <a:xfrm>
            <a:off x="1580862" y="1569879"/>
            <a:ext cx="435808" cy="532124"/>
            <a:chOff x="1299258" y="1596921"/>
            <a:chExt cx="435808" cy="532124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AA5CAF3-FDD9-47F5-A602-08560E748099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5FD851-D5B7-4308-9EE3-F10F966C678E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A419F0-5C81-45EC-9A82-ED0D72C52A96}"/>
              </a:ext>
            </a:extLst>
          </p:cNvPr>
          <p:cNvGrpSpPr/>
          <p:nvPr/>
        </p:nvGrpSpPr>
        <p:grpSpPr>
          <a:xfrm>
            <a:off x="2649603" y="1591079"/>
            <a:ext cx="435808" cy="532124"/>
            <a:chOff x="1299258" y="1596921"/>
            <a:chExt cx="435808" cy="53212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F9C0441-02CB-4275-95A4-90BCEEA2BEF6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9F03096-9752-4C18-A34E-BFB08BC3388B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686B35-87FE-430A-AEC3-2D19FBF473BE}"/>
              </a:ext>
            </a:extLst>
          </p:cNvPr>
          <p:cNvGrpSpPr/>
          <p:nvPr/>
        </p:nvGrpSpPr>
        <p:grpSpPr>
          <a:xfrm>
            <a:off x="3200733" y="1585337"/>
            <a:ext cx="435808" cy="532124"/>
            <a:chOff x="1299258" y="1596921"/>
            <a:chExt cx="435808" cy="532124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F2A949A-2A42-4E07-8098-1017D1720823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A155001-A0B2-475F-8F4C-D20F415C8F89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09128E-BAAB-4679-AF06-C4AB14D80341}"/>
              </a:ext>
            </a:extLst>
          </p:cNvPr>
          <p:cNvGrpSpPr/>
          <p:nvPr/>
        </p:nvGrpSpPr>
        <p:grpSpPr>
          <a:xfrm>
            <a:off x="3741290" y="1588753"/>
            <a:ext cx="435808" cy="532124"/>
            <a:chOff x="1299258" y="1596921"/>
            <a:chExt cx="435808" cy="53212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2D4086-5761-4CC1-A07B-3E789F4C9948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EB3C93E-1D1E-42E4-84FD-D1B9C9E75C6C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3067CA-95D2-417B-950E-CE99B65A0D83}"/>
              </a:ext>
            </a:extLst>
          </p:cNvPr>
          <p:cNvGrpSpPr/>
          <p:nvPr/>
        </p:nvGrpSpPr>
        <p:grpSpPr>
          <a:xfrm>
            <a:off x="4276052" y="1588753"/>
            <a:ext cx="435808" cy="532124"/>
            <a:chOff x="1299258" y="1596921"/>
            <a:chExt cx="435808" cy="532124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8052C50-DE1B-4F51-940B-F870ADA1A256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82F2566-52F9-414A-9BE5-E411626EAA11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D1A000-D683-4ADB-8950-2D8EEE058FBF}"/>
              </a:ext>
            </a:extLst>
          </p:cNvPr>
          <p:cNvGrpSpPr/>
          <p:nvPr/>
        </p:nvGrpSpPr>
        <p:grpSpPr>
          <a:xfrm>
            <a:off x="4836017" y="1590931"/>
            <a:ext cx="435808" cy="532124"/>
            <a:chOff x="1299258" y="1596921"/>
            <a:chExt cx="435808" cy="532124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EDE1F2F9-F50D-4C23-AF7E-D8CFD05DF7BD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9EE7A2C-A359-491F-97AA-BB3E3D5C58B3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F0ECB57-5BEA-4571-91DB-773B5EC40E6A}"/>
              </a:ext>
            </a:extLst>
          </p:cNvPr>
          <p:cNvGrpSpPr/>
          <p:nvPr/>
        </p:nvGrpSpPr>
        <p:grpSpPr>
          <a:xfrm>
            <a:off x="5385409" y="1590931"/>
            <a:ext cx="435808" cy="532124"/>
            <a:chOff x="1299258" y="1596921"/>
            <a:chExt cx="435808" cy="532124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13D1C0AD-BFFF-463C-B0E7-43F3F188A2B1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23DDEA7-3946-4684-9599-53699F3D24BD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585658C-CC91-42BF-85D5-1ADC075517D0}"/>
              </a:ext>
            </a:extLst>
          </p:cNvPr>
          <p:cNvGrpSpPr/>
          <p:nvPr/>
        </p:nvGrpSpPr>
        <p:grpSpPr>
          <a:xfrm>
            <a:off x="5964782" y="1596921"/>
            <a:ext cx="435808" cy="532124"/>
            <a:chOff x="1299258" y="1596921"/>
            <a:chExt cx="435808" cy="532124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AD48921-7CBA-453B-AF6E-D0230CEF37AC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3EA23A-93F2-46DB-928E-B1246E240E13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0C4B7C-B3B9-4288-A9FC-7CE08042EC13}"/>
              </a:ext>
            </a:extLst>
          </p:cNvPr>
          <p:cNvGrpSpPr/>
          <p:nvPr/>
        </p:nvGrpSpPr>
        <p:grpSpPr>
          <a:xfrm>
            <a:off x="1917366" y="4190015"/>
            <a:ext cx="435808" cy="532124"/>
            <a:chOff x="1299258" y="1596921"/>
            <a:chExt cx="435808" cy="53212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784A3E76-FDC8-47C8-A527-16CA87A70FD0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7D12C31-1D9E-48D3-A115-708DB83C0819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D897A49-3AA0-4593-8A4D-E8C1EDCE6C86}"/>
              </a:ext>
            </a:extLst>
          </p:cNvPr>
          <p:cNvGrpSpPr/>
          <p:nvPr/>
        </p:nvGrpSpPr>
        <p:grpSpPr>
          <a:xfrm>
            <a:off x="1585279" y="2228789"/>
            <a:ext cx="435808" cy="532124"/>
            <a:chOff x="1299258" y="1596921"/>
            <a:chExt cx="435808" cy="532124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36F21B-BFA3-4AAB-9DC2-E5AECDFF1806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20DFD67-68EA-43F5-BE2B-F4CB06B02941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4939F0A-5ED6-47F4-81A4-096DB146C170}"/>
              </a:ext>
            </a:extLst>
          </p:cNvPr>
          <p:cNvGrpSpPr/>
          <p:nvPr/>
        </p:nvGrpSpPr>
        <p:grpSpPr>
          <a:xfrm>
            <a:off x="4025233" y="4178782"/>
            <a:ext cx="435808" cy="532124"/>
            <a:chOff x="1299258" y="1596921"/>
            <a:chExt cx="435808" cy="532124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FCCB05D-08AE-43DF-AC26-80162BAFE2A9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B1CC41-C157-48E1-A5CA-6A4E0AF376AE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3D98FDF-D679-4A8D-BD72-3FE3D8A3809E}"/>
              </a:ext>
            </a:extLst>
          </p:cNvPr>
          <p:cNvGrpSpPr/>
          <p:nvPr/>
        </p:nvGrpSpPr>
        <p:grpSpPr>
          <a:xfrm>
            <a:off x="5866149" y="4167069"/>
            <a:ext cx="435808" cy="532124"/>
            <a:chOff x="1299258" y="1596921"/>
            <a:chExt cx="435808" cy="532124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98E203AB-BB3C-4147-BB25-0472D893DFBE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7BC625-2BBA-4B85-99F9-9D0A05DF8D94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8818FD9-68F9-4F18-9612-ADA137C45A3B}"/>
              </a:ext>
            </a:extLst>
          </p:cNvPr>
          <p:cNvGrpSpPr/>
          <p:nvPr/>
        </p:nvGrpSpPr>
        <p:grpSpPr>
          <a:xfrm>
            <a:off x="7732577" y="4163008"/>
            <a:ext cx="435808" cy="532124"/>
            <a:chOff x="1299258" y="1596921"/>
            <a:chExt cx="435808" cy="53212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4C8400B7-8CD2-46D0-990D-57CC488F0D1C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251744D-9E38-4842-A932-C3A53313ED5D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3B5300B-A4CD-4108-BF4E-9A3632E0DE6C}"/>
              </a:ext>
            </a:extLst>
          </p:cNvPr>
          <p:cNvGrpSpPr/>
          <p:nvPr/>
        </p:nvGrpSpPr>
        <p:grpSpPr>
          <a:xfrm>
            <a:off x="6518591" y="2252830"/>
            <a:ext cx="435808" cy="532124"/>
            <a:chOff x="1299258" y="1596921"/>
            <a:chExt cx="435808" cy="532124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CDB28FC-C410-4571-A96D-FEEE293AE017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1355139-76C0-4508-AA30-D031E2D58359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E5F0BB-50FE-4F61-BC3F-4BE174F775C8}"/>
              </a:ext>
            </a:extLst>
          </p:cNvPr>
          <p:cNvGrpSpPr/>
          <p:nvPr/>
        </p:nvGrpSpPr>
        <p:grpSpPr>
          <a:xfrm>
            <a:off x="1077528" y="1986768"/>
            <a:ext cx="435808" cy="532124"/>
            <a:chOff x="1299258" y="1596921"/>
            <a:chExt cx="435808" cy="532124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F48CA61-3985-470C-B9C1-1A462D8E77BA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FC43DB4-52BF-401D-8FAF-D39110499628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D768110-9BE2-4E04-ACD6-C54F09122298}"/>
              </a:ext>
            </a:extLst>
          </p:cNvPr>
          <p:cNvGrpSpPr/>
          <p:nvPr/>
        </p:nvGrpSpPr>
        <p:grpSpPr>
          <a:xfrm>
            <a:off x="2124368" y="1585337"/>
            <a:ext cx="435808" cy="532124"/>
            <a:chOff x="1299258" y="1596921"/>
            <a:chExt cx="435808" cy="532124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6ABCF498-AEC3-4688-9B29-FB0CA82CA322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C5F5BDB-CD9B-4EF7-B16D-DE160C2F3869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28695B7-A473-4DE9-963A-3D80B0CB46A4}"/>
              </a:ext>
            </a:extLst>
          </p:cNvPr>
          <p:cNvGrpSpPr/>
          <p:nvPr/>
        </p:nvGrpSpPr>
        <p:grpSpPr>
          <a:xfrm>
            <a:off x="6514174" y="1585337"/>
            <a:ext cx="435808" cy="532124"/>
            <a:chOff x="1299258" y="1596921"/>
            <a:chExt cx="435808" cy="532124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CA5C2B3-B324-4D4D-A146-48D1ADF21349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6486B67-017F-4B81-870E-E3C5CC72401D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6C5410-8ED4-4E7C-A9F6-1679C66CF608}"/>
              </a:ext>
            </a:extLst>
          </p:cNvPr>
          <p:cNvGrpSpPr/>
          <p:nvPr/>
        </p:nvGrpSpPr>
        <p:grpSpPr>
          <a:xfrm>
            <a:off x="8496186" y="4152601"/>
            <a:ext cx="426973" cy="558305"/>
            <a:chOff x="8496186" y="4152601"/>
            <a:chExt cx="426973" cy="55830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E3D3EC8-A697-47AD-A048-E1B189FFCC9E}"/>
                </a:ext>
              </a:extLst>
            </p:cNvPr>
            <p:cNvSpPr/>
            <p:nvPr/>
          </p:nvSpPr>
          <p:spPr>
            <a:xfrm>
              <a:off x="8496186" y="4152601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080793-18F8-44DA-8E8B-3C827C94FCFB}"/>
                </a:ext>
              </a:extLst>
            </p:cNvPr>
            <p:cNvSpPr/>
            <p:nvPr/>
          </p:nvSpPr>
          <p:spPr>
            <a:xfrm>
              <a:off x="8496186" y="4152601"/>
              <a:ext cx="426973" cy="542531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81A28F4-240C-41D0-9CC4-594117FCA843}"/>
              </a:ext>
            </a:extLst>
          </p:cNvPr>
          <p:cNvGrpSpPr/>
          <p:nvPr/>
        </p:nvGrpSpPr>
        <p:grpSpPr>
          <a:xfrm>
            <a:off x="8669323" y="2368862"/>
            <a:ext cx="426973" cy="558305"/>
            <a:chOff x="8496186" y="4152601"/>
            <a:chExt cx="426973" cy="55830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0CF7703-2D28-431B-98C3-B6F6F0D975AE}"/>
                </a:ext>
              </a:extLst>
            </p:cNvPr>
            <p:cNvSpPr/>
            <p:nvPr/>
          </p:nvSpPr>
          <p:spPr>
            <a:xfrm>
              <a:off x="8496186" y="4152601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8A528F9-EF26-4B2C-9B8E-C6EB55AEA2FF}"/>
                </a:ext>
              </a:extLst>
            </p:cNvPr>
            <p:cNvSpPr/>
            <p:nvPr/>
          </p:nvSpPr>
          <p:spPr>
            <a:xfrm>
              <a:off x="8496186" y="4152601"/>
              <a:ext cx="426973" cy="542531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0024164-E6B5-4B82-BCD9-F7676F718A65}"/>
              </a:ext>
            </a:extLst>
          </p:cNvPr>
          <p:cNvGrpSpPr/>
          <p:nvPr/>
        </p:nvGrpSpPr>
        <p:grpSpPr>
          <a:xfrm>
            <a:off x="8630745" y="1706406"/>
            <a:ext cx="426973" cy="558305"/>
            <a:chOff x="8496186" y="4152601"/>
            <a:chExt cx="426973" cy="558305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39AF56C-61FF-4C5E-AEE5-74BB66975611}"/>
                </a:ext>
              </a:extLst>
            </p:cNvPr>
            <p:cNvSpPr/>
            <p:nvPr/>
          </p:nvSpPr>
          <p:spPr>
            <a:xfrm>
              <a:off x="8496186" y="4152601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4304CAF-5F7A-431A-9E70-66810CF42007}"/>
                </a:ext>
              </a:extLst>
            </p:cNvPr>
            <p:cNvSpPr/>
            <p:nvPr/>
          </p:nvSpPr>
          <p:spPr>
            <a:xfrm>
              <a:off x="8496186" y="4152601"/>
              <a:ext cx="426973" cy="542531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58538FE-7F04-412C-9D8A-5F2B1E605E90}"/>
              </a:ext>
            </a:extLst>
          </p:cNvPr>
          <p:cNvGrpSpPr/>
          <p:nvPr/>
        </p:nvGrpSpPr>
        <p:grpSpPr>
          <a:xfrm>
            <a:off x="8081342" y="1701732"/>
            <a:ext cx="426973" cy="558305"/>
            <a:chOff x="8496186" y="4152601"/>
            <a:chExt cx="426973" cy="558305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35F8338-10F8-4E54-891D-C19586A92ADB}"/>
                </a:ext>
              </a:extLst>
            </p:cNvPr>
            <p:cNvSpPr/>
            <p:nvPr/>
          </p:nvSpPr>
          <p:spPr>
            <a:xfrm>
              <a:off x="8496186" y="4152601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8EBE8B4-A406-47E5-AB5B-2DA9D71288CE}"/>
                </a:ext>
              </a:extLst>
            </p:cNvPr>
            <p:cNvSpPr/>
            <p:nvPr/>
          </p:nvSpPr>
          <p:spPr>
            <a:xfrm>
              <a:off x="8496186" y="4152601"/>
              <a:ext cx="426973" cy="542531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1290147-B63B-4DCD-BD12-04CCB9346E82}"/>
              </a:ext>
            </a:extLst>
          </p:cNvPr>
          <p:cNvGrpSpPr/>
          <p:nvPr/>
        </p:nvGrpSpPr>
        <p:grpSpPr>
          <a:xfrm>
            <a:off x="7543682" y="1691487"/>
            <a:ext cx="426973" cy="558305"/>
            <a:chOff x="8496186" y="4152601"/>
            <a:chExt cx="426973" cy="558305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FD808D-83AE-441E-A22C-178E736E1F28}"/>
                </a:ext>
              </a:extLst>
            </p:cNvPr>
            <p:cNvSpPr/>
            <p:nvPr/>
          </p:nvSpPr>
          <p:spPr>
            <a:xfrm>
              <a:off x="8496186" y="4152601"/>
              <a:ext cx="426973" cy="55830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65901FB-3967-430B-A20B-4ED5D0981424}"/>
                </a:ext>
              </a:extLst>
            </p:cNvPr>
            <p:cNvSpPr/>
            <p:nvPr/>
          </p:nvSpPr>
          <p:spPr>
            <a:xfrm>
              <a:off x="8496186" y="4152601"/>
              <a:ext cx="426973" cy="542531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D741828-A42D-47AB-971E-4C447256C6E7}"/>
              </a:ext>
            </a:extLst>
          </p:cNvPr>
          <p:cNvSpPr/>
          <p:nvPr/>
        </p:nvSpPr>
        <p:spPr>
          <a:xfrm>
            <a:off x="10344412" y="1441484"/>
            <a:ext cx="1059024" cy="13434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E48F08B-2AAD-44FB-A295-3CE908F9F95D}"/>
              </a:ext>
            </a:extLst>
          </p:cNvPr>
          <p:cNvSpPr txBox="1"/>
          <p:nvPr/>
        </p:nvSpPr>
        <p:spPr>
          <a:xfrm>
            <a:off x="10347235" y="1581622"/>
            <a:ext cx="108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OP300</a:t>
            </a:r>
            <a:br>
              <a:rPr lang="sv-SE"/>
            </a:br>
            <a:r>
              <a:rPr lang="sv-SE" err="1"/>
              <a:t>Assembly</a:t>
            </a:r>
            <a:endParaRPr lang="sv-SE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4D73869-A8D4-4B47-8C0F-E6F899411D56}"/>
              </a:ext>
            </a:extLst>
          </p:cNvPr>
          <p:cNvGrpSpPr/>
          <p:nvPr/>
        </p:nvGrpSpPr>
        <p:grpSpPr>
          <a:xfrm>
            <a:off x="9886355" y="2179146"/>
            <a:ext cx="435808" cy="532124"/>
            <a:chOff x="1299258" y="1596921"/>
            <a:chExt cx="435808" cy="532124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6CEFD4C-F767-4009-A448-BED805891049}"/>
                </a:ext>
              </a:extLst>
            </p:cNvPr>
            <p:cNvSpPr/>
            <p:nvPr/>
          </p:nvSpPr>
          <p:spPr>
            <a:xfrm>
              <a:off x="1308093" y="1596921"/>
              <a:ext cx="426973" cy="53212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907558F-AF90-423D-AD4E-99D7919A5FA9}"/>
                </a:ext>
              </a:extLst>
            </p:cNvPr>
            <p:cNvSpPr/>
            <p:nvPr/>
          </p:nvSpPr>
          <p:spPr>
            <a:xfrm>
              <a:off x="1299258" y="1596921"/>
              <a:ext cx="426973" cy="53212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4CAEE72-1C5C-4F57-97AC-49D2FC8C74C1}"/>
              </a:ext>
            </a:extLst>
          </p:cNvPr>
          <p:cNvSpPr/>
          <p:nvPr/>
        </p:nvSpPr>
        <p:spPr>
          <a:xfrm>
            <a:off x="9895190" y="1549224"/>
            <a:ext cx="426973" cy="53212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C713E42-446B-4D6E-AA54-7BD702AC2648}"/>
              </a:ext>
            </a:extLst>
          </p:cNvPr>
          <p:cNvGrpSpPr/>
          <p:nvPr/>
        </p:nvGrpSpPr>
        <p:grpSpPr>
          <a:xfrm>
            <a:off x="10873924" y="2804103"/>
            <a:ext cx="458588" cy="560563"/>
            <a:chOff x="9895191" y="4190015"/>
            <a:chExt cx="458588" cy="5605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1E0BEE-E6CA-4AF5-BC62-54E32C0C7BCC}"/>
                </a:ext>
              </a:extLst>
            </p:cNvPr>
            <p:cNvSpPr/>
            <p:nvPr/>
          </p:nvSpPr>
          <p:spPr>
            <a:xfrm>
              <a:off x="9895191" y="4190015"/>
              <a:ext cx="458588" cy="56056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1F38ADD-BCA5-446A-98B2-452CE8EAED47}"/>
                </a:ext>
              </a:extLst>
            </p:cNvPr>
            <p:cNvSpPr/>
            <p:nvPr/>
          </p:nvSpPr>
          <p:spPr>
            <a:xfrm>
              <a:off x="9930867" y="4240719"/>
              <a:ext cx="382461" cy="4701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86E2C06-B6AA-4288-8301-3738A52DEBE8}"/>
              </a:ext>
            </a:extLst>
          </p:cNvPr>
          <p:cNvGrpSpPr/>
          <p:nvPr/>
        </p:nvGrpSpPr>
        <p:grpSpPr>
          <a:xfrm>
            <a:off x="9571941" y="5027994"/>
            <a:ext cx="458588" cy="560563"/>
            <a:chOff x="9895191" y="4190015"/>
            <a:chExt cx="458588" cy="56056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BAE7FBC-C452-4FDF-A98A-547EB3FE0F7B}"/>
                </a:ext>
              </a:extLst>
            </p:cNvPr>
            <p:cNvSpPr/>
            <p:nvPr/>
          </p:nvSpPr>
          <p:spPr>
            <a:xfrm>
              <a:off x="9895191" y="4190015"/>
              <a:ext cx="458588" cy="560563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891392E3-7FDA-4CFE-8A3E-289BCD1F3630}"/>
                </a:ext>
              </a:extLst>
            </p:cNvPr>
            <p:cNvSpPr/>
            <p:nvPr/>
          </p:nvSpPr>
          <p:spPr>
            <a:xfrm>
              <a:off x="9930867" y="4240719"/>
              <a:ext cx="382461" cy="4701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7656341-66D3-427B-BF61-9440203B8357}"/>
              </a:ext>
            </a:extLst>
          </p:cNvPr>
          <p:cNvGrpSpPr/>
          <p:nvPr/>
        </p:nvGrpSpPr>
        <p:grpSpPr>
          <a:xfrm>
            <a:off x="9567275" y="4376849"/>
            <a:ext cx="458588" cy="560563"/>
            <a:chOff x="9895191" y="4190015"/>
            <a:chExt cx="458588" cy="56056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6C40978-A871-4134-A6D9-FDE2DE9ADD7B}"/>
                </a:ext>
              </a:extLst>
            </p:cNvPr>
            <p:cNvSpPr/>
            <p:nvPr/>
          </p:nvSpPr>
          <p:spPr>
            <a:xfrm>
              <a:off x="9895191" y="4190015"/>
              <a:ext cx="458588" cy="560563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4FC0BBC-0FE8-43CC-A4CE-3EE9C0B21192}"/>
                </a:ext>
              </a:extLst>
            </p:cNvPr>
            <p:cNvSpPr/>
            <p:nvPr/>
          </p:nvSpPr>
          <p:spPr>
            <a:xfrm>
              <a:off x="9930867" y="4240719"/>
              <a:ext cx="382461" cy="4701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1A4B49A-232B-46ED-8B55-4222F2972D72}"/>
              </a:ext>
            </a:extLst>
          </p:cNvPr>
          <p:cNvGrpSpPr/>
          <p:nvPr/>
        </p:nvGrpSpPr>
        <p:grpSpPr>
          <a:xfrm>
            <a:off x="10720067" y="5037183"/>
            <a:ext cx="458588" cy="560563"/>
            <a:chOff x="9895191" y="4190015"/>
            <a:chExt cx="458588" cy="56056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9C8476E-E712-46E9-B804-6AFA98557A62}"/>
                </a:ext>
              </a:extLst>
            </p:cNvPr>
            <p:cNvSpPr/>
            <p:nvPr/>
          </p:nvSpPr>
          <p:spPr>
            <a:xfrm>
              <a:off x="9895191" y="4190015"/>
              <a:ext cx="458588" cy="560563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2CF6AA-B2BB-4049-9FD1-ED81C8899160}"/>
                </a:ext>
              </a:extLst>
            </p:cNvPr>
            <p:cNvSpPr/>
            <p:nvPr/>
          </p:nvSpPr>
          <p:spPr>
            <a:xfrm>
              <a:off x="9930867" y="4240719"/>
              <a:ext cx="382461" cy="4701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C470B0E-24D9-4080-BEB6-0B4FE967966F}"/>
              </a:ext>
            </a:extLst>
          </p:cNvPr>
          <p:cNvGrpSpPr/>
          <p:nvPr/>
        </p:nvGrpSpPr>
        <p:grpSpPr>
          <a:xfrm>
            <a:off x="10153582" y="5033510"/>
            <a:ext cx="458588" cy="560563"/>
            <a:chOff x="9895191" y="4190015"/>
            <a:chExt cx="458588" cy="560563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CBE6BFD-776D-4FA1-93BE-8FBFFE0EEA0D}"/>
                </a:ext>
              </a:extLst>
            </p:cNvPr>
            <p:cNvSpPr/>
            <p:nvPr/>
          </p:nvSpPr>
          <p:spPr>
            <a:xfrm>
              <a:off x="9895191" y="4190015"/>
              <a:ext cx="458588" cy="560563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96F7F4B-EC1D-4F90-96CC-DB3E7FDF692C}"/>
                </a:ext>
              </a:extLst>
            </p:cNvPr>
            <p:cNvSpPr/>
            <p:nvPr/>
          </p:nvSpPr>
          <p:spPr>
            <a:xfrm>
              <a:off x="9930867" y="4240719"/>
              <a:ext cx="382461" cy="4701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0A9CD52-C607-410B-AE2A-9E1206A311E7}"/>
              </a:ext>
            </a:extLst>
          </p:cNvPr>
          <p:cNvSpPr txBox="1"/>
          <p:nvPr/>
        </p:nvSpPr>
        <p:spPr>
          <a:xfrm>
            <a:off x="7490557" y="2759910"/>
            <a:ext cx="184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Storage</a:t>
            </a:r>
            <a:r>
              <a:rPr lang="sv-SE" sz="1200"/>
              <a:t> 5</a:t>
            </a:r>
          </a:p>
          <a:p>
            <a:r>
              <a:rPr lang="sv-SE" sz="1200" err="1"/>
              <a:t>packed</a:t>
            </a:r>
            <a:r>
              <a:rPr lang="sv-SE" sz="1200"/>
              <a:t> </a:t>
            </a:r>
            <a:r>
              <a:rPr lang="sv-SE" sz="1200" err="1"/>
              <a:t>items</a:t>
            </a:r>
            <a:r>
              <a:rPr lang="sv-SE" sz="1200"/>
              <a:t> for </a:t>
            </a:r>
            <a:r>
              <a:rPr lang="sv-SE" sz="1200" err="1"/>
              <a:t>delivery</a:t>
            </a:r>
            <a:endParaRPr lang="sv-SE" sz="12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60D5C5B-4BB3-4529-972B-CBC35C3EB68E}"/>
              </a:ext>
            </a:extLst>
          </p:cNvPr>
          <p:cNvSpPr txBox="1"/>
          <p:nvPr/>
        </p:nvSpPr>
        <p:spPr>
          <a:xfrm>
            <a:off x="9554445" y="3853731"/>
            <a:ext cx="184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Storage</a:t>
            </a:r>
            <a:r>
              <a:rPr lang="sv-SE" sz="1200"/>
              <a:t> 6</a:t>
            </a:r>
          </a:p>
          <a:p>
            <a:r>
              <a:rPr lang="sv-SE" sz="1200" err="1"/>
              <a:t>packed</a:t>
            </a:r>
            <a:r>
              <a:rPr lang="sv-SE" sz="1200"/>
              <a:t> </a:t>
            </a:r>
            <a:r>
              <a:rPr lang="sv-SE" sz="1200" err="1"/>
              <a:t>items</a:t>
            </a:r>
            <a:r>
              <a:rPr lang="sv-SE" sz="1200"/>
              <a:t> for </a:t>
            </a:r>
            <a:r>
              <a:rPr lang="sv-SE" sz="1200" err="1"/>
              <a:t>delivery</a:t>
            </a:r>
            <a:endParaRPr lang="sv-SE" sz="12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880BA8E-EAD3-46F2-94A6-A173B7AE9FFF}"/>
              </a:ext>
            </a:extLst>
          </p:cNvPr>
          <p:cNvSpPr txBox="1"/>
          <p:nvPr/>
        </p:nvSpPr>
        <p:spPr>
          <a:xfrm>
            <a:off x="9542238" y="928079"/>
            <a:ext cx="163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/>
              <a:t>Skateboards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54AAD09-FD51-4368-AE8C-A2CCC5BE5BC6}"/>
              </a:ext>
            </a:extLst>
          </p:cNvPr>
          <p:cNvCxnSpPr/>
          <p:nvPr/>
        </p:nvCxnSpPr>
        <p:spPr>
          <a:xfrm>
            <a:off x="9400913" y="923364"/>
            <a:ext cx="0" cy="538782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F548CB9A-881A-4388-A248-68F05ACDAE79}"/>
              </a:ext>
            </a:extLst>
          </p:cNvPr>
          <p:cNvSpPr txBox="1"/>
          <p:nvPr/>
        </p:nvSpPr>
        <p:spPr>
          <a:xfrm>
            <a:off x="11729168" y="6463489"/>
            <a:ext cx="4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err="1"/>
              <a:t>Frsc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265766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Group 3 – skateboard factory</vt:lpstr>
      <vt:lpstr>Group 3 – skateboard factory Revisited</vt:lpstr>
      <vt:lpstr>Group 3 – skateboard factory</vt:lpstr>
      <vt:lpstr>Group 3 – skateboard factory</vt:lpstr>
      <vt:lpstr>Group 3 – skateboard factory</vt:lpstr>
      <vt:lpstr>Group 3 – skateboard factory</vt:lpstr>
      <vt:lpstr>Group 3 – skateboard factory – Extendsim implementation V1</vt:lpstr>
      <vt:lpstr>Group 3 – skateboard factory – Extendsim implementation V1</vt:lpstr>
      <vt:lpstr>Group 3 – skateboard factory – Extendsim implementation V1</vt:lpstr>
      <vt:lpstr>Group 3 – skateboard factory – Layout V1</vt:lpstr>
      <vt:lpstr>Group 3 – skateboard factory – Layout V1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– skateboard factory</dc:title>
  <dc:creator>Schliephacke, Frank</dc:creator>
  <cp:revision>3</cp:revision>
  <dcterms:created xsi:type="dcterms:W3CDTF">2020-09-10T15:13:09Z</dcterms:created>
  <dcterms:modified xsi:type="dcterms:W3CDTF">2020-11-04T19:42:52Z</dcterms:modified>
</cp:coreProperties>
</file>