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33" r:id="rId2"/>
    <p:sldId id="264" r:id="rId3"/>
    <p:sldId id="521" r:id="rId4"/>
    <p:sldId id="528" r:id="rId5"/>
    <p:sldId id="529" r:id="rId6"/>
    <p:sldId id="526" r:id="rId7"/>
    <p:sldId id="536" r:id="rId8"/>
    <p:sldId id="538" r:id="rId9"/>
    <p:sldId id="537" r:id="rId10"/>
    <p:sldId id="527" r:id="rId11"/>
    <p:sldId id="525" r:id="rId12"/>
  </p:sldIdLst>
  <p:sldSz cx="9144000" cy="5715000" type="screen16x1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1">
          <p15:clr>
            <a:srgbClr val="A4A3A4"/>
          </p15:clr>
        </p15:guide>
        <p15:guide id="2" orient="horz" pos="3399">
          <p15:clr>
            <a:srgbClr val="A4A3A4"/>
          </p15:clr>
        </p15:guide>
        <p15:guide id="3" orient="horz" pos="3320">
          <p15:clr>
            <a:srgbClr val="A4A3A4"/>
          </p15:clr>
        </p15:guide>
        <p15:guide id="4" pos="793">
          <p15:clr>
            <a:srgbClr val="A4A3A4"/>
          </p15:clr>
        </p15:guide>
        <p15:guide id="5" pos="4967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00"/>
    <a:srgbClr val="FFD23E"/>
    <a:srgbClr val="FFB84F"/>
    <a:srgbClr val="FFAB2F"/>
    <a:srgbClr val="FF9900"/>
    <a:srgbClr val="D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8DA931-3046-369A-DB88-C116CE5C5902}" v="168" dt="2020-11-03T20:17:19.663"/>
    <p1510:client id="{270787C9-6340-7F13-B88F-93E0C6DBAF37}" v="305" dt="2020-11-03T18:45:56.806"/>
    <p1510:client id="{28EC0416-ECE7-4C64-9120-454FD0134F9F}" v="659" dt="2020-11-03T19:33:27.804"/>
    <p1510:client id="{5731AFE2-163D-4EAA-A822-07CAFDF17B7C}" v="48" dt="2020-11-03T16:28:02.846"/>
    <p1510:client id="{6E389657-AF1E-FCEC-4619-B246A209E771}" v="8" dt="2020-11-03T17:36:12.862"/>
    <p1510:client id="{767F61B7-3DE3-2FDA-664B-BD162675435E}" v="147" dt="2020-11-03T18:22:10.215"/>
    <p1510:client id="{8B8968F5-DEBA-1B6D-EFFE-453B2F4DB13B}" v="47" dt="2020-11-03T15:34:31.235"/>
    <p1510:client id="{9A3EB55C-8868-9F77-66FB-B4653F16FE20}" v="61" dt="2020-11-03T19:31:11.820"/>
    <p1510:client id="{AB96E601-F640-597B-FBE3-5C1CFE6C6BA6}" v="208" dt="2020-11-03T18:57:04.415"/>
    <p1510:client id="{C779B2C4-A846-A013-75CB-6CEEB2E036A4}" v="8" dt="2020-11-03T18:28:00.876"/>
    <p1510:client id="{D4F60063-C05F-55BE-423C-4C8F367E6CF7}" v="122" dt="2020-11-03T18:09:45.994"/>
    <p1510:client id="{DD059E0E-F74D-97B4-0DAB-55614FABDB0C}" v="8" dt="2020-11-03T18:02:47.680"/>
    <p1510:client id="{FD6B1CB0-0638-D55C-6DF4-1081984F765A}" v="736" dt="2020-11-03T19:29:10.7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511"/>
        <p:guide orient="horz" pos="3399"/>
        <p:guide orient="horz" pos="3320"/>
        <p:guide pos="793"/>
        <p:guide pos="4967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g Zhuang" userId="S::jzg19001@student.mdh.se::509df9c5-a123-4a8e-a863-fc44f5dc1af5" providerId="AD" clId="Web-{6E389657-AF1E-FCEC-4619-B246A209E771}"/>
    <pc:docChg chg="modSld">
      <pc:chgData name="Jing Zhuang" userId="S::jzg19001@student.mdh.se::509df9c5-a123-4a8e-a863-fc44f5dc1af5" providerId="AD" clId="Web-{6E389657-AF1E-FCEC-4619-B246A209E771}" dt="2020-11-03T17:36:12.862" v="7" actId="20577"/>
      <pc:docMkLst>
        <pc:docMk/>
      </pc:docMkLst>
      <pc:sldChg chg="modSp">
        <pc:chgData name="Jing Zhuang" userId="S::jzg19001@student.mdh.se::509df9c5-a123-4a8e-a863-fc44f5dc1af5" providerId="AD" clId="Web-{6E389657-AF1E-FCEC-4619-B246A209E771}" dt="2020-11-03T17:36:12.862" v="6" actId="20577"/>
        <pc:sldMkLst>
          <pc:docMk/>
          <pc:sldMk cId="826149898" sldId="530"/>
        </pc:sldMkLst>
        <pc:spChg chg="mod">
          <ac:chgData name="Jing Zhuang" userId="S::jzg19001@student.mdh.se::509df9c5-a123-4a8e-a863-fc44f5dc1af5" providerId="AD" clId="Web-{6E389657-AF1E-FCEC-4619-B246A209E771}" dt="2020-11-03T17:36:12.862" v="6" actId="20577"/>
          <ac:spMkLst>
            <pc:docMk/>
            <pc:sldMk cId="826149898" sldId="530"/>
            <ac:spMk id="3" creationId="{42CFC366-4CDF-403E-BC17-54089005F340}"/>
          </ac:spMkLst>
        </pc:spChg>
      </pc:sldChg>
    </pc:docChg>
  </pc:docChgLst>
  <pc:docChgLst>
    <pc:chgData name="Jing Zhuang" userId="S::jzg19001@student.mdh.se::509df9c5-a123-4a8e-a863-fc44f5dc1af5" providerId="AD" clId="Web-{158DA931-3046-369A-DB88-C116CE5C5902}"/>
    <pc:docChg chg="delSld modSld sldOrd">
      <pc:chgData name="Jing Zhuang" userId="S::jzg19001@student.mdh.se::509df9c5-a123-4a8e-a863-fc44f5dc1af5" providerId="AD" clId="Web-{158DA931-3046-369A-DB88-C116CE5C5902}" dt="2020-11-03T20:17:19.663" v="114" actId="14100"/>
      <pc:docMkLst>
        <pc:docMk/>
      </pc:docMkLst>
      <pc:sldChg chg="del">
        <pc:chgData name="Jing Zhuang" userId="S::jzg19001@student.mdh.se::509df9c5-a123-4a8e-a863-fc44f5dc1af5" providerId="AD" clId="Web-{158DA931-3046-369A-DB88-C116CE5C5902}" dt="2020-11-03T18:37:09.256" v="9"/>
        <pc:sldMkLst>
          <pc:docMk/>
          <pc:sldMk cId="3703330186" sldId="409"/>
        </pc:sldMkLst>
      </pc:sldChg>
      <pc:sldChg chg="del">
        <pc:chgData name="Jing Zhuang" userId="S::jzg19001@student.mdh.se::509df9c5-a123-4a8e-a863-fc44f5dc1af5" providerId="AD" clId="Web-{158DA931-3046-369A-DB88-C116CE5C5902}" dt="2020-11-03T18:36:57.584" v="8"/>
        <pc:sldMkLst>
          <pc:docMk/>
          <pc:sldMk cId="988723811" sldId="523"/>
        </pc:sldMkLst>
      </pc:sldChg>
      <pc:sldChg chg="addSp delSp modSp">
        <pc:chgData name="Jing Zhuang" userId="S::jzg19001@student.mdh.se::509df9c5-a123-4a8e-a863-fc44f5dc1af5" providerId="AD" clId="Web-{158DA931-3046-369A-DB88-C116CE5C5902}" dt="2020-11-03T20:17:19.663" v="114" actId="14100"/>
        <pc:sldMkLst>
          <pc:docMk/>
          <pc:sldMk cId="3305441305" sldId="529"/>
        </pc:sldMkLst>
        <pc:spChg chg="mod">
          <ac:chgData name="Jing Zhuang" userId="S::jzg19001@student.mdh.se::509df9c5-a123-4a8e-a863-fc44f5dc1af5" providerId="AD" clId="Web-{158DA931-3046-369A-DB88-C116CE5C5902}" dt="2020-11-03T20:16:39.849" v="108" actId="14100"/>
          <ac:spMkLst>
            <pc:docMk/>
            <pc:sldMk cId="3305441305" sldId="529"/>
            <ac:spMk id="2" creationId="{0F1ACC41-368F-4FF8-B23B-86532557F9E9}"/>
          </ac:spMkLst>
        </pc:spChg>
        <pc:spChg chg="mod">
          <ac:chgData name="Jing Zhuang" userId="S::jzg19001@student.mdh.se::509df9c5-a123-4a8e-a863-fc44f5dc1af5" providerId="AD" clId="Web-{158DA931-3046-369A-DB88-C116CE5C5902}" dt="2020-11-03T19:15:25.359" v="64" actId="20577"/>
          <ac:spMkLst>
            <pc:docMk/>
            <pc:sldMk cId="3305441305" sldId="529"/>
            <ac:spMk id="3" creationId="{21CAB146-A6AF-4C45-8D2D-BBF75291ABC4}"/>
          </ac:spMkLst>
        </pc:spChg>
        <pc:spChg chg="add mod">
          <ac:chgData name="Jing Zhuang" userId="S::jzg19001@student.mdh.se::509df9c5-a123-4a8e-a863-fc44f5dc1af5" providerId="AD" clId="Web-{158DA931-3046-369A-DB88-C116CE5C5902}" dt="2020-11-03T20:16:59.912" v="109" actId="1076"/>
          <ac:spMkLst>
            <pc:docMk/>
            <pc:sldMk cId="3305441305" sldId="529"/>
            <ac:spMk id="7" creationId="{F14473B6-5C88-4595-88F5-C5C8A2CFE581}"/>
          </ac:spMkLst>
        </pc:spChg>
        <pc:graphicFrameChg chg="del mod modGraphic">
          <ac:chgData name="Jing Zhuang" userId="S::jzg19001@student.mdh.se::509df9c5-a123-4a8e-a863-fc44f5dc1af5" providerId="AD" clId="Web-{158DA931-3046-369A-DB88-C116CE5C5902}" dt="2020-11-03T20:16:27.802" v="103"/>
          <ac:graphicFrameMkLst>
            <pc:docMk/>
            <pc:sldMk cId="3305441305" sldId="529"/>
            <ac:graphicFrameMk id="5" creationId="{5186B0E8-604B-4DA8-96CF-F11F265D73E9}"/>
          </ac:graphicFrameMkLst>
        </pc:graphicFrameChg>
        <pc:picChg chg="add mod">
          <ac:chgData name="Jing Zhuang" userId="S::jzg19001@student.mdh.se::509df9c5-a123-4a8e-a863-fc44f5dc1af5" providerId="AD" clId="Web-{158DA931-3046-369A-DB88-C116CE5C5902}" dt="2020-11-03T20:08:57.821" v="98" actId="1076"/>
          <ac:picMkLst>
            <pc:docMk/>
            <pc:sldMk cId="3305441305" sldId="529"/>
            <ac:picMk id="6" creationId="{6B038104-6C51-4058-96A5-24DCE483EA19}"/>
          </ac:picMkLst>
        </pc:picChg>
        <pc:picChg chg="add del mod">
          <ac:chgData name="Jing Zhuang" userId="S::jzg19001@student.mdh.se::509df9c5-a123-4a8e-a863-fc44f5dc1af5" providerId="AD" clId="Web-{158DA931-3046-369A-DB88-C116CE5C5902}" dt="2020-11-03T18:40:10.119" v="59"/>
          <ac:picMkLst>
            <pc:docMk/>
            <pc:sldMk cId="3305441305" sldId="529"/>
            <ac:picMk id="8" creationId="{E324E16F-0034-4BEB-A14E-1FADA33F854B}"/>
          </ac:picMkLst>
        </pc:picChg>
        <pc:picChg chg="add mod">
          <ac:chgData name="Jing Zhuang" userId="S::jzg19001@student.mdh.se::509df9c5-a123-4a8e-a863-fc44f5dc1af5" providerId="AD" clId="Web-{158DA931-3046-369A-DB88-C116CE5C5902}" dt="2020-11-03T20:17:19.663" v="114" actId="14100"/>
          <ac:picMkLst>
            <pc:docMk/>
            <pc:sldMk cId="3305441305" sldId="529"/>
            <ac:picMk id="8" creationId="{FB3D47E5-3E4C-4865-AE80-6AD7EF16D518}"/>
          </ac:picMkLst>
        </pc:picChg>
        <pc:picChg chg="add del mod">
          <ac:chgData name="Jing Zhuang" userId="S::jzg19001@student.mdh.se::509df9c5-a123-4a8e-a863-fc44f5dc1af5" providerId="AD" clId="Web-{158DA931-3046-369A-DB88-C116CE5C5902}" dt="2020-11-03T20:08:34.945" v="69"/>
          <ac:picMkLst>
            <pc:docMk/>
            <pc:sldMk cId="3305441305" sldId="529"/>
            <ac:picMk id="9" creationId="{22D802DA-547C-4687-9315-18ADA2501A72}"/>
          </ac:picMkLst>
        </pc:picChg>
      </pc:sldChg>
      <pc:sldChg chg="delSp modSp del">
        <pc:chgData name="Jing Zhuang" userId="S::jzg19001@student.mdh.se::509df9c5-a123-4a8e-a863-fc44f5dc1af5" providerId="AD" clId="Web-{158DA931-3046-369A-DB88-C116CE5C5902}" dt="2020-11-03T18:39:14.321" v="57"/>
        <pc:sldMkLst>
          <pc:docMk/>
          <pc:sldMk cId="1857866500" sldId="531"/>
        </pc:sldMkLst>
        <pc:picChg chg="del mod">
          <ac:chgData name="Jing Zhuang" userId="S::jzg19001@student.mdh.se::509df9c5-a123-4a8e-a863-fc44f5dc1af5" providerId="AD" clId="Web-{158DA931-3046-369A-DB88-C116CE5C5902}" dt="2020-11-03T18:38:42.102" v="47"/>
          <ac:picMkLst>
            <pc:docMk/>
            <pc:sldMk cId="1857866500" sldId="531"/>
            <ac:picMk id="9" creationId="{527A744B-B221-461F-A25F-364424E70583}"/>
          </ac:picMkLst>
        </pc:picChg>
      </pc:sldChg>
      <pc:sldChg chg="del">
        <pc:chgData name="Jing Zhuang" userId="S::jzg19001@student.mdh.se::509df9c5-a123-4a8e-a863-fc44f5dc1af5" providerId="AD" clId="Web-{158DA931-3046-369A-DB88-C116CE5C5902}" dt="2020-11-03T18:36:13.115" v="6"/>
        <pc:sldMkLst>
          <pc:docMk/>
          <pc:sldMk cId="1528407343" sldId="535"/>
        </pc:sldMkLst>
      </pc:sldChg>
      <pc:sldChg chg="modSp ord">
        <pc:chgData name="Jing Zhuang" userId="S::jzg19001@student.mdh.se::509df9c5-a123-4a8e-a863-fc44f5dc1af5" providerId="AD" clId="Web-{158DA931-3046-369A-DB88-C116CE5C5902}" dt="2020-11-03T18:36:16.818" v="7" actId="1076"/>
        <pc:sldMkLst>
          <pc:docMk/>
          <pc:sldMk cId="938994232" sldId="537"/>
        </pc:sldMkLst>
        <pc:picChg chg="mod">
          <ac:chgData name="Jing Zhuang" userId="S::jzg19001@student.mdh.se::509df9c5-a123-4a8e-a863-fc44f5dc1af5" providerId="AD" clId="Web-{158DA931-3046-369A-DB88-C116CE5C5902}" dt="2020-11-03T18:36:16.818" v="7" actId="1076"/>
          <ac:picMkLst>
            <pc:docMk/>
            <pc:sldMk cId="938994232" sldId="537"/>
            <ac:picMk id="5" creationId="{3EEE2B5D-17AC-47EA-A5F1-A01B624FBE6C}"/>
          </ac:picMkLst>
        </pc:picChg>
      </pc:sldChg>
    </pc:docChg>
  </pc:docChgLst>
  <pc:docChgLst>
    <pc:chgData name="Jing Zhuang" userId="S::jzg19001@student.mdh.se::509df9c5-a123-4a8e-a863-fc44f5dc1af5" providerId="AD" clId="Web-{DD059E0E-F74D-97B4-0DAB-55614FABDB0C}"/>
    <pc:docChg chg="modSld">
      <pc:chgData name="Jing Zhuang" userId="S::jzg19001@student.mdh.se::509df9c5-a123-4a8e-a863-fc44f5dc1af5" providerId="AD" clId="Web-{DD059E0E-F74D-97B4-0DAB-55614FABDB0C}" dt="2020-11-03T18:02:47.680" v="7" actId="14100"/>
      <pc:docMkLst>
        <pc:docMk/>
      </pc:docMkLst>
      <pc:sldChg chg="addSp delSp modSp">
        <pc:chgData name="Jing Zhuang" userId="S::jzg19001@student.mdh.se::509df9c5-a123-4a8e-a863-fc44f5dc1af5" providerId="AD" clId="Web-{DD059E0E-F74D-97B4-0DAB-55614FABDB0C}" dt="2020-11-03T18:02:47.680" v="7" actId="14100"/>
        <pc:sldMkLst>
          <pc:docMk/>
          <pc:sldMk cId="2926901537" sldId="533"/>
        </pc:sldMkLst>
        <pc:spChg chg="del">
          <ac:chgData name="Jing Zhuang" userId="S::jzg19001@student.mdh.se::509df9c5-a123-4a8e-a863-fc44f5dc1af5" providerId="AD" clId="Web-{DD059E0E-F74D-97B4-0DAB-55614FABDB0C}" dt="2020-11-03T18:02:29.711" v="1"/>
          <ac:spMkLst>
            <pc:docMk/>
            <pc:sldMk cId="2926901537" sldId="533"/>
            <ac:spMk id="2" creationId="{B13C401C-12F0-43E1-9CF2-94EEE4C2CA62}"/>
          </ac:spMkLst>
        </pc:spChg>
        <pc:spChg chg="del">
          <ac:chgData name="Jing Zhuang" userId="S::jzg19001@student.mdh.se::509df9c5-a123-4a8e-a863-fc44f5dc1af5" providerId="AD" clId="Web-{DD059E0E-F74D-97B4-0DAB-55614FABDB0C}" dt="2020-11-03T18:02:27.211" v="0"/>
          <ac:spMkLst>
            <pc:docMk/>
            <pc:sldMk cId="2926901537" sldId="533"/>
            <ac:spMk id="3" creationId="{BBF45CD9-3E04-444C-8F15-2F2C6AB60B17}"/>
          </ac:spMkLst>
        </pc:spChg>
        <pc:picChg chg="add mod">
          <ac:chgData name="Jing Zhuang" userId="S::jzg19001@student.mdh.se::509df9c5-a123-4a8e-a863-fc44f5dc1af5" providerId="AD" clId="Web-{DD059E0E-F74D-97B4-0DAB-55614FABDB0C}" dt="2020-11-03T18:02:47.680" v="7" actId="14100"/>
          <ac:picMkLst>
            <pc:docMk/>
            <pc:sldMk cId="2926901537" sldId="533"/>
            <ac:picMk id="5" creationId="{A897493C-75CD-47C8-A125-C27E28691942}"/>
          </ac:picMkLst>
        </pc:picChg>
      </pc:sldChg>
    </pc:docChg>
  </pc:docChgLst>
  <pc:docChgLst>
    <pc:chgData name="Jing Zhuang" userId="S::jzg19001@student.mdh.se::509df9c5-a123-4a8e-a863-fc44f5dc1af5" providerId="AD" clId="Web-{8B8968F5-DEBA-1B6D-EFFE-453B2F4DB13B}"/>
    <pc:docChg chg="addSld delSld modSld">
      <pc:chgData name="Jing Zhuang" userId="S::jzg19001@student.mdh.se::509df9c5-a123-4a8e-a863-fc44f5dc1af5" providerId="AD" clId="Web-{8B8968F5-DEBA-1B6D-EFFE-453B2F4DB13B}" dt="2020-11-03T15:34:31.235" v="14" actId="14100"/>
      <pc:docMkLst>
        <pc:docMk/>
      </pc:docMkLst>
      <pc:sldChg chg="modSp">
        <pc:chgData name="Jing Zhuang" userId="S::jzg19001@student.mdh.se::509df9c5-a123-4a8e-a863-fc44f5dc1af5" providerId="AD" clId="Web-{8B8968F5-DEBA-1B6D-EFFE-453B2F4DB13B}" dt="2020-11-03T15:34:31.235" v="14" actId="14100"/>
        <pc:sldMkLst>
          <pc:docMk/>
          <pc:sldMk cId="1712316468" sldId="528"/>
        </pc:sldMkLst>
        <pc:spChg chg="mod">
          <ac:chgData name="Jing Zhuang" userId="S::jzg19001@student.mdh.se::509df9c5-a123-4a8e-a863-fc44f5dc1af5" providerId="AD" clId="Web-{8B8968F5-DEBA-1B6D-EFFE-453B2F4DB13B}" dt="2020-11-03T15:34:31.235" v="14" actId="14100"/>
          <ac:spMkLst>
            <pc:docMk/>
            <pc:sldMk cId="1712316468" sldId="528"/>
            <ac:spMk id="3" creationId="{145D352D-A4B3-4BE9-815B-ABA4D56A862C}"/>
          </ac:spMkLst>
        </pc:spChg>
      </pc:sldChg>
      <pc:sldChg chg="modSp">
        <pc:chgData name="Jing Zhuang" userId="S::jzg19001@student.mdh.se::509df9c5-a123-4a8e-a863-fc44f5dc1af5" providerId="AD" clId="Web-{8B8968F5-DEBA-1B6D-EFFE-453B2F4DB13B}" dt="2020-11-03T15:25:53.583" v="0"/>
        <pc:sldMkLst>
          <pc:docMk/>
          <pc:sldMk cId="3305441305" sldId="529"/>
        </pc:sldMkLst>
        <pc:graphicFrameChg chg="mod modGraphic">
          <ac:chgData name="Jing Zhuang" userId="S::jzg19001@student.mdh.se::509df9c5-a123-4a8e-a863-fc44f5dc1af5" providerId="AD" clId="Web-{8B8968F5-DEBA-1B6D-EFFE-453B2F4DB13B}" dt="2020-11-03T15:25:53.583" v="0"/>
          <ac:graphicFrameMkLst>
            <pc:docMk/>
            <pc:sldMk cId="3305441305" sldId="529"/>
            <ac:graphicFrameMk id="5" creationId="{5186B0E8-604B-4DA8-96CF-F11F265D73E9}"/>
          </ac:graphicFrameMkLst>
        </pc:graphicFrameChg>
      </pc:sldChg>
      <pc:sldChg chg="addSp delSp modSp new del">
        <pc:chgData name="Jing Zhuang" userId="S::jzg19001@student.mdh.se::509df9c5-a123-4a8e-a863-fc44f5dc1af5" providerId="AD" clId="Web-{8B8968F5-DEBA-1B6D-EFFE-453B2F4DB13B}" dt="2020-11-03T15:32:05.873" v="13"/>
        <pc:sldMkLst>
          <pc:docMk/>
          <pc:sldMk cId="220059351" sldId="530"/>
        </pc:sldMkLst>
        <pc:spChg chg="del">
          <ac:chgData name="Jing Zhuang" userId="S::jzg19001@student.mdh.se::509df9c5-a123-4a8e-a863-fc44f5dc1af5" providerId="AD" clId="Web-{8B8968F5-DEBA-1B6D-EFFE-453B2F4DB13B}" dt="2020-11-03T15:28:58.572" v="5"/>
          <ac:spMkLst>
            <pc:docMk/>
            <pc:sldMk cId="220059351" sldId="530"/>
            <ac:spMk id="2" creationId="{28EF6AAB-E2E0-4F8C-836C-3F1A98DA88EA}"/>
          </ac:spMkLst>
        </pc:spChg>
        <pc:spChg chg="del">
          <ac:chgData name="Jing Zhuang" userId="S::jzg19001@student.mdh.se::509df9c5-a123-4a8e-a863-fc44f5dc1af5" providerId="AD" clId="Web-{8B8968F5-DEBA-1B6D-EFFE-453B2F4DB13B}" dt="2020-11-03T15:28:53.478" v="4"/>
          <ac:spMkLst>
            <pc:docMk/>
            <pc:sldMk cId="220059351" sldId="530"/>
            <ac:spMk id="3" creationId="{8C0D4E55-5020-4764-928F-799A6C0F8A41}"/>
          </ac:spMkLst>
        </pc:spChg>
        <pc:picChg chg="add del mod">
          <ac:chgData name="Jing Zhuang" userId="S::jzg19001@student.mdh.se::509df9c5-a123-4a8e-a863-fc44f5dc1af5" providerId="AD" clId="Web-{8B8968F5-DEBA-1B6D-EFFE-453B2F4DB13B}" dt="2020-11-03T15:29:28.385" v="12"/>
          <ac:picMkLst>
            <pc:docMk/>
            <pc:sldMk cId="220059351" sldId="530"/>
            <ac:picMk id="5" creationId="{CBB65BF5-63C1-4BA4-ABF3-8A9B7E455F4D}"/>
          </ac:picMkLst>
        </pc:picChg>
      </pc:sldChg>
    </pc:docChg>
  </pc:docChgLst>
  <pc:docChgLst>
    <pc:chgData name="Rohit Suresh Baragi" userId="S::rbi19002@student.mdh.se::d9ebcabe-37f9-426a-b44b-90fb9a473569" providerId="AD" clId="Web-{C779B2C4-A846-A013-75CB-6CEEB2E036A4}"/>
    <pc:docChg chg="addSld modSld">
      <pc:chgData name="Rohit Suresh Baragi" userId="S::rbi19002@student.mdh.se::d9ebcabe-37f9-426a-b44b-90fb9a473569" providerId="AD" clId="Web-{C779B2C4-A846-A013-75CB-6CEEB2E036A4}" dt="2020-11-03T18:28:00.876" v="6" actId="14100"/>
      <pc:docMkLst>
        <pc:docMk/>
      </pc:docMkLst>
      <pc:sldChg chg="addSp delSp modSp new">
        <pc:chgData name="Rohit Suresh Baragi" userId="S::rbi19002@student.mdh.se::d9ebcabe-37f9-426a-b44b-90fb9a473569" providerId="AD" clId="Web-{C779B2C4-A846-A013-75CB-6CEEB2E036A4}" dt="2020-11-03T18:28:00.876" v="6" actId="14100"/>
        <pc:sldMkLst>
          <pc:docMk/>
          <pc:sldMk cId="938994232" sldId="537"/>
        </pc:sldMkLst>
        <pc:spChg chg="del">
          <ac:chgData name="Rohit Suresh Baragi" userId="S::rbi19002@student.mdh.se::d9ebcabe-37f9-426a-b44b-90fb9a473569" providerId="AD" clId="Web-{C779B2C4-A846-A013-75CB-6CEEB2E036A4}" dt="2020-11-03T18:27:49.642" v="3"/>
          <ac:spMkLst>
            <pc:docMk/>
            <pc:sldMk cId="938994232" sldId="537"/>
            <ac:spMk id="2" creationId="{FF33DEA5-8911-4729-A19A-266469446ECC}"/>
          </ac:spMkLst>
        </pc:spChg>
        <pc:spChg chg="del">
          <ac:chgData name="Rohit Suresh Baragi" userId="S::rbi19002@student.mdh.se::d9ebcabe-37f9-426a-b44b-90fb9a473569" providerId="AD" clId="Web-{C779B2C4-A846-A013-75CB-6CEEB2E036A4}" dt="2020-11-03T18:27:49.642" v="2"/>
          <ac:spMkLst>
            <pc:docMk/>
            <pc:sldMk cId="938994232" sldId="537"/>
            <ac:spMk id="3" creationId="{237054FE-E8AF-479F-8035-A87ABEE98905}"/>
          </ac:spMkLst>
        </pc:spChg>
        <pc:spChg chg="del">
          <ac:chgData name="Rohit Suresh Baragi" userId="S::rbi19002@student.mdh.se::d9ebcabe-37f9-426a-b44b-90fb9a473569" providerId="AD" clId="Web-{C779B2C4-A846-A013-75CB-6CEEB2E036A4}" dt="2020-11-03T18:27:49.642" v="1"/>
          <ac:spMkLst>
            <pc:docMk/>
            <pc:sldMk cId="938994232" sldId="537"/>
            <ac:spMk id="4" creationId="{BB350015-0D24-46B9-92C3-D719D85D9558}"/>
          </ac:spMkLst>
        </pc:spChg>
        <pc:picChg chg="add mod">
          <ac:chgData name="Rohit Suresh Baragi" userId="S::rbi19002@student.mdh.se::d9ebcabe-37f9-426a-b44b-90fb9a473569" providerId="AD" clId="Web-{C779B2C4-A846-A013-75CB-6CEEB2E036A4}" dt="2020-11-03T18:28:00.876" v="6" actId="14100"/>
          <ac:picMkLst>
            <pc:docMk/>
            <pc:sldMk cId="938994232" sldId="537"/>
            <ac:picMk id="5" creationId="{3EEE2B5D-17AC-47EA-A5F1-A01B624FBE6C}"/>
          </ac:picMkLst>
        </pc:picChg>
      </pc:sldChg>
    </pc:docChg>
  </pc:docChgLst>
  <pc:docChgLst>
    <pc:chgData name="Rohit Suresh Baragi" userId="S::rbi19002@student.mdh.se::d9ebcabe-37f9-426a-b44b-90fb9a473569" providerId="AD" clId="Web-{9A3EB55C-8868-9F77-66FB-B4653F16FE20}"/>
    <pc:docChg chg="modSld">
      <pc:chgData name="Rohit Suresh Baragi" userId="S::rbi19002@student.mdh.se::d9ebcabe-37f9-426a-b44b-90fb9a473569" providerId="AD" clId="Web-{9A3EB55C-8868-9F77-66FB-B4653F16FE20}" dt="2020-11-03T19:31:11.820" v="59" actId="1076"/>
      <pc:docMkLst>
        <pc:docMk/>
      </pc:docMkLst>
      <pc:sldChg chg="modSp">
        <pc:chgData name="Rohit Suresh Baragi" userId="S::rbi19002@student.mdh.se::d9ebcabe-37f9-426a-b44b-90fb9a473569" providerId="AD" clId="Web-{9A3EB55C-8868-9F77-66FB-B4653F16FE20}" dt="2020-11-03T19:31:11.820" v="59" actId="1076"/>
        <pc:sldMkLst>
          <pc:docMk/>
          <pc:sldMk cId="1285316136" sldId="521"/>
        </pc:sldMkLst>
        <pc:spChg chg="mod">
          <ac:chgData name="Rohit Suresh Baragi" userId="S::rbi19002@student.mdh.se::d9ebcabe-37f9-426a-b44b-90fb9a473569" providerId="AD" clId="Web-{9A3EB55C-8868-9F77-66FB-B4653F16FE20}" dt="2020-11-03T19:31:07.898" v="58" actId="1076"/>
          <ac:spMkLst>
            <pc:docMk/>
            <pc:sldMk cId="1285316136" sldId="521"/>
            <ac:spMk id="3" creationId="{6E889B8D-CBF4-A444-945C-83CA9F74A21A}"/>
          </ac:spMkLst>
        </pc:spChg>
        <pc:picChg chg="mod ord">
          <ac:chgData name="Rohit Suresh Baragi" userId="S::rbi19002@student.mdh.se::d9ebcabe-37f9-426a-b44b-90fb9a473569" providerId="AD" clId="Web-{9A3EB55C-8868-9F77-66FB-B4653F16FE20}" dt="2020-11-03T19:31:11.820" v="59" actId="1076"/>
          <ac:picMkLst>
            <pc:docMk/>
            <pc:sldMk cId="1285316136" sldId="521"/>
            <ac:picMk id="5" creationId="{A26755BE-0E32-42BF-B0A7-180655C119E0}"/>
          </ac:picMkLst>
        </pc:picChg>
      </pc:sldChg>
      <pc:sldChg chg="modSp">
        <pc:chgData name="Rohit Suresh Baragi" userId="S::rbi19002@student.mdh.se::d9ebcabe-37f9-426a-b44b-90fb9a473569" providerId="AD" clId="Web-{9A3EB55C-8868-9F77-66FB-B4653F16FE20}" dt="2020-11-03T19:25:19.284" v="4" actId="20577"/>
        <pc:sldMkLst>
          <pc:docMk/>
          <pc:sldMk cId="3139072108" sldId="526"/>
        </pc:sldMkLst>
        <pc:spChg chg="mod">
          <ac:chgData name="Rohit Suresh Baragi" userId="S::rbi19002@student.mdh.se::d9ebcabe-37f9-426a-b44b-90fb9a473569" providerId="AD" clId="Web-{9A3EB55C-8868-9F77-66FB-B4653F16FE20}" dt="2020-11-03T19:25:19.284" v="4" actId="20577"/>
          <ac:spMkLst>
            <pc:docMk/>
            <pc:sldMk cId="3139072108" sldId="526"/>
            <ac:spMk id="2" creationId="{B217AB84-6A87-C941-B353-C219E762AE2D}"/>
          </ac:spMkLst>
        </pc:spChg>
      </pc:sldChg>
      <pc:sldChg chg="addSp modSp">
        <pc:chgData name="Rohit Suresh Baragi" userId="S::rbi19002@student.mdh.se::d9ebcabe-37f9-426a-b44b-90fb9a473569" providerId="AD" clId="Web-{9A3EB55C-8868-9F77-66FB-B4653F16FE20}" dt="2020-11-03T19:27:28.083" v="53" actId="20577"/>
        <pc:sldMkLst>
          <pc:docMk/>
          <pc:sldMk cId="2926901537" sldId="533"/>
        </pc:sldMkLst>
        <pc:spChg chg="add mod">
          <ac:chgData name="Rohit Suresh Baragi" userId="S::rbi19002@student.mdh.se::d9ebcabe-37f9-426a-b44b-90fb9a473569" providerId="AD" clId="Web-{9A3EB55C-8868-9F77-66FB-B4653F16FE20}" dt="2020-11-03T19:27:28.083" v="53" actId="20577"/>
          <ac:spMkLst>
            <pc:docMk/>
            <pc:sldMk cId="2926901537" sldId="533"/>
            <ac:spMk id="2" creationId="{2CEDE29F-BBE4-44B0-9F28-C1D781A14C3F}"/>
          </ac:spMkLst>
        </pc:spChg>
      </pc:sldChg>
    </pc:docChg>
  </pc:docChgLst>
  <pc:docChgLst>
    <pc:chgData name="Frank Schliephacke" userId="S::fse20003@student.mdh.se::bc0f1a1f-946c-4e91-8a38-2c0f0929c4c8" providerId="AD" clId="Web-{270787C9-6340-7F13-B88F-93E0C6DBAF37}"/>
    <pc:docChg chg="addSld delSld modSld sldOrd">
      <pc:chgData name="Frank Schliephacke" userId="S::fse20003@student.mdh.se::bc0f1a1f-946c-4e91-8a38-2c0f0929c4c8" providerId="AD" clId="Web-{270787C9-6340-7F13-B88F-93E0C6DBAF37}" dt="2020-11-03T18:45:56.806" v="107"/>
      <pc:docMkLst>
        <pc:docMk/>
      </pc:docMkLst>
      <pc:sldChg chg="addSp delSp modSp add ord replId">
        <pc:chgData name="Frank Schliephacke" userId="S::fse20003@student.mdh.se::bc0f1a1f-946c-4e91-8a38-2c0f0929c4c8" providerId="AD" clId="Web-{270787C9-6340-7F13-B88F-93E0C6DBAF37}" dt="2020-11-03T18:45:56.806" v="107"/>
        <pc:sldMkLst>
          <pc:docMk/>
          <pc:sldMk cId="3431053544" sldId="538"/>
        </pc:sldMkLst>
        <pc:spChg chg="add del mod">
          <ac:chgData name="Frank Schliephacke" userId="S::fse20003@student.mdh.se::bc0f1a1f-946c-4e91-8a38-2c0f0929c4c8" providerId="AD" clId="Web-{270787C9-6340-7F13-B88F-93E0C6DBAF37}" dt="2020-11-03T18:45:56.806" v="107"/>
          <ac:spMkLst>
            <pc:docMk/>
            <pc:sldMk cId="3431053544" sldId="538"/>
            <ac:spMk id="2" creationId="{B217AB84-6A87-C941-B353-C219E762AE2D}"/>
          </ac:spMkLst>
        </pc:spChg>
        <pc:spChg chg="mod">
          <ac:chgData name="Frank Schliephacke" userId="S::fse20003@student.mdh.se::bc0f1a1f-946c-4e91-8a38-2c0f0929c4c8" providerId="AD" clId="Web-{270787C9-6340-7F13-B88F-93E0C6DBAF37}" dt="2020-11-03T18:41:20.318" v="92" actId="14100"/>
          <ac:spMkLst>
            <pc:docMk/>
            <pc:sldMk cId="3431053544" sldId="538"/>
            <ac:spMk id="3" creationId="{A0F00253-ECC6-9847-8DFC-1001702A6669}"/>
          </ac:spMkLst>
        </pc:spChg>
        <pc:spChg chg="add del mod">
          <ac:chgData name="Frank Schliephacke" userId="S::fse20003@student.mdh.se::bc0f1a1f-946c-4e91-8a38-2c0f0929c4c8" providerId="AD" clId="Web-{270787C9-6340-7F13-B88F-93E0C6DBAF37}" dt="2020-11-03T18:42:52.241" v="98"/>
          <ac:spMkLst>
            <pc:docMk/>
            <pc:sldMk cId="3431053544" sldId="538"/>
            <ac:spMk id="8" creationId="{ABC5E315-D80B-4BC1-ADF6-530081A382BB}"/>
          </ac:spMkLst>
        </pc:spChg>
        <pc:spChg chg="add mod">
          <ac:chgData name="Frank Schliephacke" userId="S::fse20003@student.mdh.se::bc0f1a1f-946c-4e91-8a38-2c0f0929c4c8" providerId="AD" clId="Web-{270787C9-6340-7F13-B88F-93E0C6DBAF37}" dt="2020-11-03T18:45:56.806" v="107"/>
          <ac:spMkLst>
            <pc:docMk/>
            <pc:sldMk cId="3431053544" sldId="538"/>
            <ac:spMk id="10" creationId="{CBFA172B-9D85-4492-B570-093FB97B3309}"/>
          </ac:spMkLst>
        </pc:spChg>
        <pc:graphicFrameChg chg="add del mod modGraphic">
          <ac:chgData name="Frank Schliephacke" userId="S::fse20003@student.mdh.se::bc0f1a1f-946c-4e91-8a38-2c0f0929c4c8" providerId="AD" clId="Web-{270787C9-6340-7F13-B88F-93E0C6DBAF37}" dt="2020-11-03T18:45:50.728" v="106"/>
          <ac:graphicFrameMkLst>
            <pc:docMk/>
            <pc:sldMk cId="3431053544" sldId="538"/>
            <ac:graphicFrameMk id="6" creationId="{525D3FB6-AD3C-49A4-9BBB-ED1B1E7E6300}"/>
          </ac:graphicFrameMkLst>
        </pc:graphicFrameChg>
      </pc:sldChg>
      <pc:sldChg chg="add del replId">
        <pc:chgData name="Frank Schliephacke" userId="S::fse20003@student.mdh.se::bc0f1a1f-946c-4e91-8a38-2c0f0929c4c8" providerId="AD" clId="Web-{270787C9-6340-7F13-B88F-93E0C6DBAF37}" dt="2020-11-03T18:40:35.723" v="1"/>
        <pc:sldMkLst>
          <pc:docMk/>
          <pc:sldMk cId="4156387303" sldId="538"/>
        </pc:sldMkLst>
      </pc:sldChg>
    </pc:docChg>
  </pc:docChgLst>
  <pc:docChgLst>
    <pc:chgData name="Frank Schliephacke" userId="S::fse20003@student.mdh.se::bc0f1a1f-946c-4e91-8a38-2c0f0929c4c8" providerId="AD" clId="Web-{FD6B1CB0-0638-D55C-6DF4-1081984F765A}"/>
    <pc:docChg chg="modSld sldOrd">
      <pc:chgData name="Frank Schliephacke" userId="S::fse20003@student.mdh.se::bc0f1a1f-946c-4e91-8a38-2c0f0929c4c8" providerId="AD" clId="Web-{FD6B1CB0-0638-D55C-6DF4-1081984F765A}" dt="2020-11-03T19:29:10.718" v="576" actId="1076"/>
      <pc:docMkLst>
        <pc:docMk/>
      </pc:docMkLst>
      <pc:sldChg chg="modSp">
        <pc:chgData name="Frank Schliephacke" userId="S::fse20003@student.mdh.se::bc0f1a1f-946c-4e91-8a38-2c0f0929c4c8" providerId="AD" clId="Web-{FD6B1CB0-0638-D55C-6DF4-1081984F765A}" dt="2020-11-03T19:29:10.718" v="576" actId="1076"/>
        <pc:sldMkLst>
          <pc:docMk/>
          <pc:sldMk cId="1285316136" sldId="521"/>
        </pc:sldMkLst>
        <pc:spChg chg="mod">
          <ac:chgData name="Frank Schliephacke" userId="S::fse20003@student.mdh.se::bc0f1a1f-946c-4e91-8a38-2c0f0929c4c8" providerId="AD" clId="Web-{FD6B1CB0-0638-D55C-6DF4-1081984F765A}" dt="2020-11-03T19:29:10.718" v="576" actId="1076"/>
          <ac:spMkLst>
            <pc:docMk/>
            <pc:sldMk cId="1285316136" sldId="521"/>
            <ac:spMk id="19" creationId="{F404FE7E-9753-4FFC-A199-52C0A17F11DD}"/>
          </ac:spMkLst>
        </pc:spChg>
      </pc:sldChg>
      <pc:sldChg chg="modSp ord">
        <pc:chgData name="Frank Schliephacke" userId="S::fse20003@student.mdh.se::bc0f1a1f-946c-4e91-8a38-2c0f0929c4c8" providerId="AD" clId="Web-{FD6B1CB0-0638-D55C-6DF4-1081984F765A}" dt="2020-11-03T19:16:20.493" v="27"/>
        <pc:sldMkLst>
          <pc:docMk/>
          <pc:sldMk cId="3311780470" sldId="525"/>
        </pc:sldMkLst>
        <pc:spChg chg="mod">
          <ac:chgData name="Frank Schliephacke" userId="S::fse20003@student.mdh.se::bc0f1a1f-946c-4e91-8a38-2c0f0929c4c8" providerId="AD" clId="Web-{FD6B1CB0-0638-D55C-6DF4-1081984F765A}" dt="2020-11-03T19:13:37.523" v="24" actId="20577"/>
          <ac:spMkLst>
            <pc:docMk/>
            <pc:sldMk cId="3311780470" sldId="525"/>
            <ac:spMk id="2" creationId="{B217AB84-6A87-C941-B353-C219E762AE2D}"/>
          </ac:spMkLst>
        </pc:spChg>
      </pc:sldChg>
      <pc:sldChg chg="modSp">
        <pc:chgData name="Frank Schliephacke" userId="S::fse20003@student.mdh.se::bc0f1a1f-946c-4e91-8a38-2c0f0929c4c8" providerId="AD" clId="Web-{FD6B1CB0-0638-D55C-6DF4-1081984F765A}" dt="2020-11-03T19:23:11.731" v="515" actId="20577"/>
        <pc:sldMkLst>
          <pc:docMk/>
          <pc:sldMk cId="3139072108" sldId="526"/>
        </pc:sldMkLst>
        <pc:spChg chg="mod">
          <ac:chgData name="Frank Schliephacke" userId="S::fse20003@student.mdh.se::bc0f1a1f-946c-4e91-8a38-2c0f0929c4c8" providerId="AD" clId="Web-{FD6B1CB0-0638-D55C-6DF4-1081984F765A}" dt="2020-11-03T19:23:11.731" v="515" actId="20577"/>
          <ac:spMkLst>
            <pc:docMk/>
            <pc:sldMk cId="3139072108" sldId="526"/>
            <ac:spMk id="2" creationId="{B217AB84-6A87-C941-B353-C219E762AE2D}"/>
          </ac:spMkLst>
        </pc:spChg>
      </pc:sldChg>
      <pc:sldChg chg="ord">
        <pc:chgData name="Frank Schliephacke" userId="S::fse20003@student.mdh.se::bc0f1a1f-946c-4e91-8a38-2c0f0929c4c8" providerId="AD" clId="Web-{FD6B1CB0-0638-D55C-6DF4-1081984F765A}" dt="2020-11-03T19:14:28.336" v="26"/>
        <pc:sldMkLst>
          <pc:docMk/>
          <pc:sldMk cId="1214242230" sldId="527"/>
        </pc:sldMkLst>
      </pc:sldChg>
      <pc:sldChg chg="modSp">
        <pc:chgData name="Frank Schliephacke" userId="S::fse20003@student.mdh.se::bc0f1a1f-946c-4e91-8a38-2c0f0929c4c8" providerId="AD" clId="Web-{FD6B1CB0-0638-D55C-6DF4-1081984F765A}" dt="2020-11-03T19:00:30.063" v="3"/>
        <pc:sldMkLst>
          <pc:docMk/>
          <pc:sldMk cId="3431053544" sldId="538"/>
        </pc:sldMkLst>
        <pc:graphicFrameChg chg="mod modGraphic">
          <ac:chgData name="Frank Schliephacke" userId="S::fse20003@student.mdh.se::bc0f1a1f-946c-4e91-8a38-2c0f0929c4c8" providerId="AD" clId="Web-{FD6B1CB0-0638-D55C-6DF4-1081984F765A}" dt="2020-11-03T19:00:30.063" v="3"/>
          <ac:graphicFrameMkLst>
            <pc:docMk/>
            <pc:sldMk cId="3431053544" sldId="538"/>
            <ac:graphicFrameMk id="8" creationId="{481A2E9C-CF90-42AD-B5E7-F9DE1A8C0C8B}"/>
          </ac:graphicFrameMkLst>
        </pc:graphicFrameChg>
      </pc:sldChg>
    </pc:docChg>
  </pc:docChgLst>
  <pc:docChgLst>
    <pc:chgData name="Jing Zhuang" userId="S::jzg19001@student.mdh.se::509df9c5-a123-4a8e-a863-fc44f5dc1af5" providerId="AD" clId="Web-{D4F60063-C05F-55BE-423C-4C8F367E6CF7}"/>
    <pc:docChg chg="addSld delSld modSld sldOrd">
      <pc:chgData name="Jing Zhuang" userId="S::jzg19001@student.mdh.se::509df9c5-a123-4a8e-a863-fc44f5dc1af5" providerId="AD" clId="Web-{D4F60063-C05F-55BE-423C-4C8F367E6CF7}" dt="2020-11-03T18:09:45.994" v="121"/>
      <pc:docMkLst>
        <pc:docMk/>
      </pc:docMkLst>
      <pc:sldChg chg="modSp">
        <pc:chgData name="Jing Zhuang" userId="S::jzg19001@student.mdh.se::509df9c5-a123-4a8e-a863-fc44f5dc1af5" providerId="AD" clId="Web-{D4F60063-C05F-55BE-423C-4C8F367E6CF7}" dt="2020-11-03T18:08:25.836" v="118" actId="1076"/>
        <pc:sldMkLst>
          <pc:docMk/>
          <pc:sldMk cId="1285316136" sldId="521"/>
        </pc:sldMkLst>
        <pc:picChg chg="mod">
          <ac:chgData name="Jing Zhuang" userId="S::jzg19001@student.mdh.se::509df9c5-a123-4a8e-a863-fc44f5dc1af5" providerId="AD" clId="Web-{D4F60063-C05F-55BE-423C-4C8F367E6CF7}" dt="2020-11-03T18:08:25.836" v="118" actId="1076"/>
          <ac:picMkLst>
            <pc:docMk/>
            <pc:sldMk cId="1285316136" sldId="521"/>
            <ac:picMk id="1026" creationId="{0EA7DC26-F6AE-495D-A0A4-94303BEBAE2B}"/>
          </ac:picMkLst>
        </pc:picChg>
      </pc:sldChg>
      <pc:sldChg chg="del">
        <pc:chgData name="Jing Zhuang" userId="S::jzg19001@student.mdh.se::509df9c5-a123-4a8e-a863-fc44f5dc1af5" providerId="AD" clId="Web-{D4F60063-C05F-55BE-423C-4C8F367E6CF7}" dt="2020-11-03T18:09:42.087" v="120"/>
        <pc:sldMkLst>
          <pc:docMk/>
          <pc:sldMk cId="2545937420" sldId="524"/>
        </pc:sldMkLst>
      </pc:sldChg>
      <pc:sldChg chg="modSp">
        <pc:chgData name="Jing Zhuang" userId="S::jzg19001@student.mdh.se::509df9c5-a123-4a8e-a863-fc44f5dc1af5" providerId="AD" clId="Web-{D4F60063-C05F-55BE-423C-4C8F367E6CF7}" dt="2020-11-03T18:08:05.382" v="115" actId="20577"/>
        <pc:sldMkLst>
          <pc:docMk/>
          <pc:sldMk cId="3311780470" sldId="525"/>
        </pc:sldMkLst>
        <pc:spChg chg="mod">
          <ac:chgData name="Jing Zhuang" userId="S::jzg19001@student.mdh.se::509df9c5-a123-4a8e-a863-fc44f5dc1af5" providerId="AD" clId="Web-{D4F60063-C05F-55BE-423C-4C8F367E6CF7}" dt="2020-11-03T18:08:05.382" v="115" actId="20577"/>
          <ac:spMkLst>
            <pc:docMk/>
            <pc:sldMk cId="3311780470" sldId="525"/>
            <ac:spMk id="2" creationId="{B217AB84-6A87-C941-B353-C219E762AE2D}"/>
          </ac:spMkLst>
        </pc:spChg>
      </pc:sldChg>
      <pc:sldChg chg="ord">
        <pc:chgData name="Jing Zhuang" userId="S::jzg19001@student.mdh.se::509df9c5-a123-4a8e-a863-fc44f5dc1af5" providerId="AD" clId="Web-{D4F60063-C05F-55BE-423C-4C8F367E6CF7}" dt="2020-11-03T18:09:13.290" v="119"/>
        <pc:sldMkLst>
          <pc:docMk/>
          <pc:sldMk cId="1214242230" sldId="527"/>
        </pc:sldMkLst>
      </pc:sldChg>
      <pc:sldChg chg="modSp">
        <pc:chgData name="Jing Zhuang" userId="S::jzg19001@student.mdh.se::509df9c5-a123-4a8e-a863-fc44f5dc1af5" providerId="AD" clId="Web-{D4F60063-C05F-55BE-423C-4C8F367E6CF7}" dt="2020-11-03T18:07:13.662" v="111" actId="1076"/>
        <pc:sldMkLst>
          <pc:docMk/>
          <pc:sldMk cId="3305441305" sldId="529"/>
        </pc:sldMkLst>
        <pc:spChg chg="mod">
          <ac:chgData name="Jing Zhuang" userId="S::jzg19001@student.mdh.se::509df9c5-a123-4a8e-a863-fc44f5dc1af5" providerId="AD" clId="Web-{D4F60063-C05F-55BE-423C-4C8F367E6CF7}" dt="2020-11-03T18:07:13.662" v="111" actId="1076"/>
          <ac:spMkLst>
            <pc:docMk/>
            <pc:sldMk cId="3305441305" sldId="529"/>
            <ac:spMk id="2" creationId="{0F1ACC41-368F-4FF8-B23B-86532557F9E9}"/>
          </ac:spMkLst>
        </pc:spChg>
        <pc:spChg chg="mod">
          <ac:chgData name="Jing Zhuang" userId="S::jzg19001@student.mdh.se::509df9c5-a123-4a8e-a863-fc44f5dc1af5" providerId="AD" clId="Web-{D4F60063-C05F-55BE-423C-4C8F367E6CF7}" dt="2020-11-03T18:07:09.334" v="110" actId="14100"/>
          <ac:spMkLst>
            <pc:docMk/>
            <pc:sldMk cId="3305441305" sldId="529"/>
            <ac:spMk id="3" creationId="{21CAB146-A6AF-4C45-8D2D-BBF75291ABC4}"/>
          </ac:spMkLst>
        </pc:spChg>
      </pc:sldChg>
      <pc:sldChg chg="del">
        <pc:chgData name="Jing Zhuang" userId="S::jzg19001@student.mdh.se::509df9c5-a123-4a8e-a863-fc44f5dc1af5" providerId="AD" clId="Web-{D4F60063-C05F-55BE-423C-4C8F367E6CF7}" dt="2020-11-03T18:07:21.350" v="112"/>
        <pc:sldMkLst>
          <pc:docMk/>
          <pc:sldMk cId="1254943167" sldId="532"/>
        </pc:sldMkLst>
      </pc:sldChg>
      <pc:sldChg chg="modSp new del">
        <pc:chgData name="Jing Zhuang" userId="S::jzg19001@student.mdh.se::509df9c5-a123-4a8e-a863-fc44f5dc1af5" providerId="AD" clId="Web-{D4F60063-C05F-55BE-423C-4C8F367E6CF7}" dt="2020-11-03T18:06:33.833" v="46"/>
        <pc:sldMkLst>
          <pc:docMk/>
          <pc:sldMk cId="217595670" sldId="534"/>
        </pc:sldMkLst>
        <pc:spChg chg="mod">
          <ac:chgData name="Jing Zhuang" userId="S::jzg19001@student.mdh.se::509df9c5-a123-4a8e-a863-fc44f5dc1af5" providerId="AD" clId="Web-{D4F60063-C05F-55BE-423C-4C8F367E6CF7}" dt="2020-11-03T18:04:23.299" v="23" actId="20577"/>
          <ac:spMkLst>
            <pc:docMk/>
            <pc:sldMk cId="217595670" sldId="534"/>
            <ac:spMk id="3" creationId="{A8B3ECEE-83C6-4B20-8427-FEF26BE85909}"/>
          </ac:spMkLst>
        </pc:spChg>
      </pc:sldChg>
      <pc:sldChg chg="modSp new">
        <pc:chgData name="Jing Zhuang" userId="S::jzg19001@student.mdh.se::509df9c5-a123-4a8e-a863-fc44f5dc1af5" providerId="AD" clId="Web-{D4F60063-C05F-55BE-423C-4C8F367E6CF7}" dt="2020-11-03T18:04:56.612" v="43" actId="20577"/>
        <pc:sldMkLst>
          <pc:docMk/>
          <pc:sldMk cId="1528407343" sldId="535"/>
        </pc:sldMkLst>
        <pc:spChg chg="mod">
          <ac:chgData name="Jing Zhuang" userId="S::jzg19001@student.mdh.se::509df9c5-a123-4a8e-a863-fc44f5dc1af5" providerId="AD" clId="Web-{D4F60063-C05F-55BE-423C-4C8F367E6CF7}" dt="2020-11-03T18:04:56.612" v="43" actId="20577"/>
          <ac:spMkLst>
            <pc:docMk/>
            <pc:sldMk cId="1528407343" sldId="535"/>
            <ac:spMk id="3" creationId="{B4F27E23-ACDB-4FC4-AE79-8B58780AD5A3}"/>
          </ac:spMkLst>
        </pc:spChg>
      </pc:sldChg>
      <pc:sldChg chg="new">
        <pc:chgData name="Jing Zhuang" userId="S::jzg19001@student.mdh.se::509df9c5-a123-4a8e-a863-fc44f5dc1af5" providerId="AD" clId="Web-{D4F60063-C05F-55BE-423C-4C8F367E6CF7}" dt="2020-11-03T18:09:45.994" v="121"/>
        <pc:sldMkLst>
          <pc:docMk/>
          <pc:sldMk cId="2233398674" sldId="536"/>
        </pc:sldMkLst>
      </pc:sldChg>
    </pc:docChg>
  </pc:docChgLst>
  <pc:docChgLst>
    <pc:chgData name="Jing Zhuang" userId="S::jzg19001@student.mdh.se::509df9c5-a123-4a8e-a863-fc44f5dc1af5" providerId="AD" clId="Web-{5731AFE2-163D-4EAA-A822-07CAFDF17B7C}"/>
    <pc:docChg chg="addSld modSld">
      <pc:chgData name="Jing Zhuang" userId="S::jzg19001@student.mdh.se::509df9c5-a123-4a8e-a863-fc44f5dc1af5" providerId="AD" clId="Web-{5731AFE2-163D-4EAA-A822-07CAFDF17B7C}" dt="2020-11-03T16:28:02.846" v="46" actId="1076"/>
      <pc:docMkLst>
        <pc:docMk/>
      </pc:docMkLst>
      <pc:sldChg chg="addSp delSp modSp new">
        <pc:chgData name="Jing Zhuang" userId="S::jzg19001@student.mdh.se::509df9c5-a123-4a8e-a863-fc44f5dc1af5" providerId="AD" clId="Web-{5731AFE2-163D-4EAA-A822-07CAFDF17B7C}" dt="2020-11-03T16:28:02.846" v="46" actId="1076"/>
        <pc:sldMkLst>
          <pc:docMk/>
          <pc:sldMk cId="826149898" sldId="530"/>
        </pc:sldMkLst>
        <pc:spChg chg="del">
          <ac:chgData name="Jing Zhuang" userId="S::jzg19001@student.mdh.se::509df9c5-a123-4a8e-a863-fc44f5dc1af5" providerId="AD" clId="Web-{5731AFE2-163D-4EAA-A822-07CAFDF17B7C}" dt="2020-11-03T16:26:44.939" v="1"/>
          <ac:spMkLst>
            <pc:docMk/>
            <pc:sldMk cId="826149898" sldId="530"/>
            <ac:spMk id="2" creationId="{13C59DCA-1699-4BCD-94D6-E8504C2E1842}"/>
          </ac:spMkLst>
        </pc:spChg>
        <pc:spChg chg="mod">
          <ac:chgData name="Jing Zhuang" userId="S::jzg19001@student.mdh.se::509df9c5-a123-4a8e-a863-fc44f5dc1af5" providerId="AD" clId="Web-{5731AFE2-163D-4EAA-A822-07CAFDF17B7C}" dt="2020-11-03T16:27:31.080" v="45"/>
          <ac:spMkLst>
            <pc:docMk/>
            <pc:sldMk cId="826149898" sldId="530"/>
            <ac:spMk id="3" creationId="{42CFC366-4CDF-403E-BC17-54089005F340}"/>
          </ac:spMkLst>
        </pc:spChg>
        <pc:picChg chg="add mod">
          <ac:chgData name="Jing Zhuang" userId="S::jzg19001@student.mdh.se::509df9c5-a123-4a8e-a863-fc44f5dc1af5" providerId="AD" clId="Web-{5731AFE2-163D-4EAA-A822-07CAFDF17B7C}" dt="2020-11-03T16:28:02.846" v="46" actId="1076"/>
          <ac:picMkLst>
            <pc:docMk/>
            <pc:sldMk cId="826149898" sldId="530"/>
            <ac:picMk id="5" creationId="{86C615A2-AE82-4E99-AC45-49CFE361DC62}"/>
          </ac:picMkLst>
        </pc:picChg>
      </pc:sldChg>
    </pc:docChg>
  </pc:docChgLst>
  <pc:docChgLst>
    <pc:chgData name="Jing Zhuang" userId="S::jzg19001@student.mdh.se::509df9c5-a123-4a8e-a863-fc44f5dc1af5" providerId="AD" clId="Web-{767F61B7-3DE3-2FDA-664B-BD162675435E}"/>
    <pc:docChg chg="addSld modSld sldOrd">
      <pc:chgData name="Jing Zhuang" userId="S::jzg19001@student.mdh.se::509df9c5-a123-4a8e-a863-fc44f5dc1af5" providerId="AD" clId="Web-{767F61B7-3DE3-2FDA-664B-BD162675435E}" dt="2020-11-03T18:22:12.059" v="142" actId="1076"/>
      <pc:docMkLst>
        <pc:docMk/>
      </pc:docMkLst>
      <pc:sldChg chg="modSp">
        <pc:chgData name="Jing Zhuang" userId="S::jzg19001@student.mdh.se::509df9c5-a123-4a8e-a863-fc44f5dc1af5" providerId="AD" clId="Web-{767F61B7-3DE3-2FDA-664B-BD162675435E}" dt="2020-11-03T18:14:43.568" v="138" actId="20577"/>
        <pc:sldMkLst>
          <pc:docMk/>
          <pc:sldMk cId="3311780470" sldId="525"/>
        </pc:sldMkLst>
        <pc:spChg chg="mod">
          <ac:chgData name="Jing Zhuang" userId="S::jzg19001@student.mdh.se::509df9c5-a123-4a8e-a863-fc44f5dc1af5" providerId="AD" clId="Web-{767F61B7-3DE3-2FDA-664B-BD162675435E}" dt="2020-11-03T18:14:43.568" v="138" actId="20577"/>
          <ac:spMkLst>
            <pc:docMk/>
            <pc:sldMk cId="3311780470" sldId="525"/>
            <ac:spMk id="3" creationId="{A0F00253-ECC6-9847-8DFC-1001702A6669}"/>
          </ac:spMkLst>
        </pc:spChg>
      </pc:sldChg>
      <pc:sldChg chg="ord">
        <pc:chgData name="Jing Zhuang" userId="S::jzg19001@student.mdh.se::509df9c5-a123-4a8e-a863-fc44f5dc1af5" providerId="AD" clId="Web-{767F61B7-3DE3-2FDA-664B-BD162675435E}" dt="2020-11-03T18:14:51.881" v="140"/>
        <pc:sldMkLst>
          <pc:docMk/>
          <pc:sldMk cId="1214242230" sldId="527"/>
        </pc:sldMkLst>
      </pc:sldChg>
      <pc:sldChg chg="modSp">
        <pc:chgData name="Jing Zhuang" userId="S::jzg19001@student.mdh.se::509df9c5-a123-4a8e-a863-fc44f5dc1af5" providerId="AD" clId="Web-{767F61B7-3DE3-2FDA-664B-BD162675435E}" dt="2020-11-03T18:22:12.059" v="142" actId="1076"/>
        <pc:sldMkLst>
          <pc:docMk/>
          <pc:sldMk cId="1712316468" sldId="528"/>
        </pc:sldMkLst>
        <pc:spChg chg="mod">
          <ac:chgData name="Jing Zhuang" userId="S::jzg19001@student.mdh.se::509df9c5-a123-4a8e-a863-fc44f5dc1af5" providerId="AD" clId="Web-{767F61B7-3DE3-2FDA-664B-BD162675435E}" dt="2020-11-03T17:54:58.584" v="13" actId="20577"/>
          <ac:spMkLst>
            <pc:docMk/>
            <pc:sldMk cId="1712316468" sldId="528"/>
            <ac:spMk id="3" creationId="{145D352D-A4B3-4BE9-815B-ABA4D56A862C}"/>
          </ac:spMkLst>
        </pc:spChg>
        <pc:graphicFrameChg chg="mod">
          <ac:chgData name="Jing Zhuang" userId="S::jzg19001@student.mdh.se::509df9c5-a123-4a8e-a863-fc44f5dc1af5" providerId="AD" clId="Web-{767F61B7-3DE3-2FDA-664B-BD162675435E}" dt="2020-11-03T18:22:12.059" v="142" actId="1076"/>
          <ac:graphicFrameMkLst>
            <pc:docMk/>
            <pc:sldMk cId="1712316468" sldId="528"/>
            <ac:graphicFrameMk id="10" creationId="{CE4ACFBA-E5A0-463A-A71C-06C21921DB39}"/>
          </ac:graphicFrameMkLst>
        </pc:graphicFrameChg>
        <pc:picChg chg="mod">
          <ac:chgData name="Jing Zhuang" userId="S::jzg19001@student.mdh.se::509df9c5-a123-4a8e-a863-fc44f5dc1af5" providerId="AD" clId="Web-{767F61B7-3DE3-2FDA-664B-BD162675435E}" dt="2020-11-03T18:22:10.215" v="141" actId="1076"/>
          <ac:picMkLst>
            <pc:docMk/>
            <pc:sldMk cId="1712316468" sldId="528"/>
            <ac:picMk id="8" creationId="{618A750B-B0A7-436A-97EE-39FDDF3C23C2}"/>
          </ac:picMkLst>
        </pc:picChg>
      </pc:sldChg>
      <pc:sldChg chg="addSp delSp modSp new">
        <pc:chgData name="Jing Zhuang" userId="S::jzg19001@student.mdh.se::509df9c5-a123-4a8e-a863-fc44f5dc1af5" providerId="AD" clId="Web-{767F61B7-3DE3-2FDA-664B-BD162675435E}" dt="2020-11-03T18:00:19.338" v="52" actId="1076"/>
        <pc:sldMkLst>
          <pc:docMk/>
          <pc:sldMk cId="1857866500" sldId="531"/>
        </pc:sldMkLst>
        <pc:spChg chg="del">
          <ac:chgData name="Jing Zhuang" userId="S::jzg19001@student.mdh.se::509df9c5-a123-4a8e-a863-fc44f5dc1af5" providerId="AD" clId="Web-{767F61B7-3DE3-2FDA-664B-BD162675435E}" dt="2020-11-03T17:54:13.177" v="1"/>
          <ac:spMkLst>
            <pc:docMk/>
            <pc:sldMk cId="1857866500" sldId="531"/>
            <ac:spMk id="2" creationId="{C650C96C-5524-407E-8A28-1CF18DA13DD0}"/>
          </ac:spMkLst>
        </pc:spChg>
        <pc:spChg chg="del">
          <ac:chgData name="Jing Zhuang" userId="S::jzg19001@student.mdh.se::509df9c5-a123-4a8e-a863-fc44f5dc1af5" providerId="AD" clId="Web-{767F61B7-3DE3-2FDA-664B-BD162675435E}" dt="2020-11-03T17:54:14.224" v="2"/>
          <ac:spMkLst>
            <pc:docMk/>
            <pc:sldMk cId="1857866500" sldId="531"/>
            <ac:spMk id="3" creationId="{3EEDA7BA-8BC9-4165-B1FD-993612E8EE8D}"/>
          </ac:spMkLst>
        </pc:spChg>
        <pc:spChg chg="add mod">
          <ac:chgData name="Jing Zhuang" userId="S::jzg19001@student.mdh.se::509df9c5-a123-4a8e-a863-fc44f5dc1af5" providerId="AD" clId="Web-{767F61B7-3DE3-2FDA-664B-BD162675435E}" dt="2020-11-03T17:55:24.522" v="27" actId="20577"/>
          <ac:spMkLst>
            <pc:docMk/>
            <pc:sldMk cId="1857866500" sldId="531"/>
            <ac:spMk id="7" creationId="{E128B96C-60B6-417E-A178-8163AA1163B5}"/>
          </ac:spMkLst>
        </pc:spChg>
        <pc:picChg chg="add del mod">
          <ac:chgData name="Jing Zhuang" userId="S::jzg19001@student.mdh.se::509df9c5-a123-4a8e-a863-fc44f5dc1af5" providerId="AD" clId="Web-{767F61B7-3DE3-2FDA-664B-BD162675435E}" dt="2020-11-03T17:55:43.944" v="31"/>
          <ac:picMkLst>
            <pc:docMk/>
            <pc:sldMk cId="1857866500" sldId="531"/>
            <ac:picMk id="5" creationId="{79758847-84A5-49D7-ABAB-84D6ED1B8DD5}"/>
          </ac:picMkLst>
        </pc:picChg>
        <pc:picChg chg="add del mod">
          <ac:chgData name="Jing Zhuang" userId="S::jzg19001@student.mdh.se::509df9c5-a123-4a8e-a863-fc44f5dc1af5" providerId="AD" clId="Web-{767F61B7-3DE3-2FDA-664B-BD162675435E}" dt="2020-11-03T18:00:07.495" v="47"/>
          <ac:picMkLst>
            <pc:docMk/>
            <pc:sldMk cId="1857866500" sldId="531"/>
            <ac:picMk id="8" creationId="{BDA8F322-0AB4-4E4B-BA3D-2113FBCA5028}"/>
          </ac:picMkLst>
        </pc:picChg>
        <pc:picChg chg="add mod">
          <ac:chgData name="Jing Zhuang" userId="S::jzg19001@student.mdh.se::509df9c5-a123-4a8e-a863-fc44f5dc1af5" providerId="AD" clId="Web-{767F61B7-3DE3-2FDA-664B-BD162675435E}" dt="2020-11-03T18:00:19.338" v="52" actId="1076"/>
          <ac:picMkLst>
            <pc:docMk/>
            <pc:sldMk cId="1857866500" sldId="531"/>
            <ac:picMk id="9" creationId="{527A744B-B221-461F-A25F-364424E70583}"/>
          </ac:picMkLst>
        </pc:picChg>
      </pc:sldChg>
      <pc:sldChg chg="modSp new">
        <pc:chgData name="Jing Zhuang" userId="S::jzg19001@student.mdh.se::509df9c5-a123-4a8e-a863-fc44f5dc1af5" providerId="AD" clId="Web-{767F61B7-3DE3-2FDA-664B-BD162675435E}" dt="2020-11-03T17:56:25.664" v="46" actId="14100"/>
        <pc:sldMkLst>
          <pc:docMk/>
          <pc:sldMk cId="1254943167" sldId="532"/>
        </pc:sldMkLst>
        <pc:spChg chg="mod">
          <ac:chgData name="Jing Zhuang" userId="S::jzg19001@student.mdh.se::509df9c5-a123-4a8e-a863-fc44f5dc1af5" providerId="AD" clId="Web-{767F61B7-3DE3-2FDA-664B-BD162675435E}" dt="2020-11-03T17:56:25.664" v="46" actId="14100"/>
          <ac:spMkLst>
            <pc:docMk/>
            <pc:sldMk cId="1254943167" sldId="532"/>
            <ac:spMk id="3" creationId="{AF7BC9FF-C5EA-409F-83B2-9EE09DEAFED0}"/>
          </ac:spMkLst>
        </pc:spChg>
      </pc:sldChg>
      <pc:sldChg chg="new">
        <pc:chgData name="Jing Zhuang" userId="S::jzg19001@student.mdh.se::509df9c5-a123-4a8e-a863-fc44f5dc1af5" providerId="AD" clId="Web-{767F61B7-3DE3-2FDA-664B-BD162675435E}" dt="2020-11-03T18:01:02.386" v="53"/>
        <pc:sldMkLst>
          <pc:docMk/>
          <pc:sldMk cId="2926901537" sldId="533"/>
        </pc:sldMkLst>
      </pc:sldChg>
      <pc:sldChg chg="addSp delSp modSp mod modClrScheme chgLayout">
        <pc:chgData name="Jing Zhuang" userId="S::jzg19001@student.mdh.se::509df9c5-a123-4a8e-a863-fc44f5dc1af5" providerId="AD" clId="Web-{767F61B7-3DE3-2FDA-664B-BD162675435E}" dt="2020-11-03T18:12:32.285" v="95" actId="1076"/>
        <pc:sldMkLst>
          <pc:docMk/>
          <pc:sldMk cId="2233398674" sldId="536"/>
        </pc:sldMkLst>
        <pc:spChg chg="del">
          <ac:chgData name="Jing Zhuang" userId="S::jzg19001@student.mdh.se::509df9c5-a123-4a8e-a863-fc44f5dc1af5" providerId="AD" clId="Web-{767F61B7-3DE3-2FDA-664B-BD162675435E}" dt="2020-11-03T18:10:40.956" v="54"/>
          <ac:spMkLst>
            <pc:docMk/>
            <pc:sldMk cId="2233398674" sldId="536"/>
            <ac:spMk id="2" creationId="{F4441597-423E-4640-8467-6F135AA56794}"/>
          </ac:spMkLst>
        </pc:spChg>
        <pc:spChg chg="del">
          <ac:chgData name="Jing Zhuang" userId="S::jzg19001@student.mdh.se::509df9c5-a123-4a8e-a863-fc44f5dc1af5" providerId="AD" clId="Web-{767F61B7-3DE3-2FDA-664B-BD162675435E}" dt="2020-11-03T18:10:42.815" v="55"/>
          <ac:spMkLst>
            <pc:docMk/>
            <pc:sldMk cId="2233398674" sldId="536"/>
            <ac:spMk id="3" creationId="{017916DD-6E14-46B8-9A9F-48B8DBD1DE52}"/>
          </ac:spMkLst>
        </pc:spChg>
        <pc:spChg chg="mod ord">
          <ac:chgData name="Jing Zhuang" userId="S::jzg19001@student.mdh.se::509df9c5-a123-4a8e-a863-fc44f5dc1af5" providerId="AD" clId="Web-{767F61B7-3DE3-2FDA-664B-BD162675435E}" dt="2020-11-03T18:11:05.722" v="59"/>
          <ac:spMkLst>
            <pc:docMk/>
            <pc:sldMk cId="2233398674" sldId="536"/>
            <ac:spMk id="4" creationId="{550E1593-642F-406A-8C1C-1B78A2F7482F}"/>
          </ac:spMkLst>
        </pc:spChg>
        <pc:spChg chg="add del mod">
          <ac:chgData name="Jing Zhuang" userId="S::jzg19001@student.mdh.se::509df9c5-a123-4a8e-a863-fc44f5dc1af5" providerId="AD" clId="Web-{767F61B7-3DE3-2FDA-664B-BD162675435E}" dt="2020-11-03T18:12:30.895" v="94"/>
          <ac:spMkLst>
            <pc:docMk/>
            <pc:sldMk cId="2233398674" sldId="536"/>
            <ac:spMk id="7" creationId="{7A912B68-1D1E-4B37-ADFB-B2E746DFD156}"/>
          </ac:spMkLst>
        </pc:spChg>
        <pc:spChg chg="add del mod">
          <ac:chgData name="Jing Zhuang" userId="S::jzg19001@student.mdh.se::509df9c5-a123-4a8e-a863-fc44f5dc1af5" providerId="AD" clId="Web-{767F61B7-3DE3-2FDA-664B-BD162675435E}" dt="2020-11-03T18:11:22.738" v="87"/>
          <ac:spMkLst>
            <pc:docMk/>
            <pc:sldMk cId="2233398674" sldId="536"/>
            <ac:spMk id="10" creationId="{7E93CF40-7415-47AD-8EFA-A842E03D9D6E}"/>
          </ac:spMkLst>
        </pc:spChg>
        <pc:spChg chg="add del mod">
          <ac:chgData name="Jing Zhuang" userId="S::jzg19001@student.mdh.se::509df9c5-a123-4a8e-a863-fc44f5dc1af5" providerId="AD" clId="Web-{767F61B7-3DE3-2FDA-664B-BD162675435E}" dt="2020-11-03T18:12:23.207" v="91"/>
          <ac:spMkLst>
            <pc:docMk/>
            <pc:sldMk cId="2233398674" sldId="536"/>
            <ac:spMk id="12" creationId="{944279C6-3480-4496-94C7-3F51905C2AC6}"/>
          </ac:spMkLst>
        </pc:spChg>
        <pc:picChg chg="add del mod">
          <ac:chgData name="Jing Zhuang" userId="S::jzg19001@student.mdh.se::509df9c5-a123-4a8e-a863-fc44f5dc1af5" providerId="AD" clId="Web-{767F61B7-3DE3-2FDA-664B-BD162675435E}" dt="2020-11-03T18:12:19.551" v="90"/>
          <ac:picMkLst>
            <pc:docMk/>
            <pc:sldMk cId="2233398674" sldId="536"/>
            <ac:picMk id="5" creationId="{4CA9FA76-7C22-44AE-B682-64B700E0CCF8}"/>
          </ac:picMkLst>
        </pc:picChg>
        <pc:picChg chg="add mod">
          <ac:chgData name="Jing Zhuang" userId="S::jzg19001@student.mdh.se::509df9c5-a123-4a8e-a863-fc44f5dc1af5" providerId="AD" clId="Web-{767F61B7-3DE3-2FDA-664B-BD162675435E}" dt="2020-11-03T18:12:32.285" v="95" actId="1076"/>
          <ac:picMkLst>
            <pc:docMk/>
            <pc:sldMk cId="2233398674" sldId="536"/>
            <ac:picMk id="8" creationId="{EE5D8839-4C2D-4D6A-905B-0010E24E9209}"/>
          </ac:picMkLst>
        </pc:picChg>
      </pc:sldChg>
    </pc:docChg>
  </pc:docChgLst>
  <pc:docChgLst>
    <pc:chgData name="Anders Eriksson" userId="2c44c361-7a7e-43b9-ba94-8cf5159d4450" providerId="ADAL" clId="{28EC0416-ECE7-4C64-9120-454FD0134F9F}"/>
    <pc:docChg chg="undo custSel mod addSld delSld modSld sldOrd">
      <pc:chgData name="Anders Eriksson" userId="2c44c361-7a7e-43b9-ba94-8cf5159d4450" providerId="ADAL" clId="{28EC0416-ECE7-4C64-9120-454FD0134F9F}" dt="2020-11-03T19:33:27.804" v="720" actId="1076"/>
      <pc:docMkLst>
        <pc:docMk/>
      </pc:docMkLst>
      <pc:sldChg chg="modSp add">
        <pc:chgData name="Anders Eriksson" userId="2c44c361-7a7e-43b9-ba94-8cf5159d4450" providerId="ADAL" clId="{28EC0416-ECE7-4C64-9120-454FD0134F9F}" dt="2020-11-03T18:55:27.828" v="573" actId="1076"/>
        <pc:sldMkLst>
          <pc:docMk/>
          <pc:sldMk cId="3784614243" sldId="264"/>
        </pc:sldMkLst>
        <pc:spChg chg="mod">
          <ac:chgData name="Anders Eriksson" userId="2c44c361-7a7e-43b9-ba94-8cf5159d4450" providerId="ADAL" clId="{28EC0416-ECE7-4C64-9120-454FD0134F9F}" dt="2020-11-03T18:54:29.403" v="558" actId="20577"/>
          <ac:spMkLst>
            <pc:docMk/>
            <pc:sldMk cId="3784614243" sldId="264"/>
            <ac:spMk id="2" creationId="{22A668C4-B216-4E6C-BFE4-9FE76958DD5C}"/>
          </ac:spMkLst>
        </pc:spChg>
        <pc:spChg chg="mod">
          <ac:chgData name="Anders Eriksson" userId="2c44c361-7a7e-43b9-ba94-8cf5159d4450" providerId="ADAL" clId="{28EC0416-ECE7-4C64-9120-454FD0134F9F}" dt="2020-11-03T18:54:41.704" v="561" actId="1076"/>
          <ac:spMkLst>
            <pc:docMk/>
            <pc:sldMk cId="3784614243" sldId="264"/>
            <ac:spMk id="16" creationId="{7782E770-D598-4A60-81F2-8702E1942AA1}"/>
          </ac:spMkLst>
        </pc:spChg>
        <pc:spChg chg="mod">
          <ac:chgData name="Anders Eriksson" userId="2c44c361-7a7e-43b9-ba94-8cf5159d4450" providerId="ADAL" clId="{28EC0416-ECE7-4C64-9120-454FD0134F9F}" dt="2020-11-03T18:55:25.748" v="572" actId="1076"/>
          <ac:spMkLst>
            <pc:docMk/>
            <pc:sldMk cId="3784614243" sldId="264"/>
            <ac:spMk id="17" creationId="{2CE25C09-12CA-46A6-AC28-903E8916EDA7}"/>
          </ac:spMkLst>
        </pc:spChg>
        <pc:spChg chg="mod">
          <ac:chgData name="Anders Eriksson" userId="2c44c361-7a7e-43b9-ba94-8cf5159d4450" providerId="ADAL" clId="{28EC0416-ECE7-4C64-9120-454FD0134F9F}" dt="2020-11-03T18:54:39.162" v="560" actId="14100"/>
          <ac:spMkLst>
            <pc:docMk/>
            <pc:sldMk cId="3784614243" sldId="264"/>
            <ac:spMk id="18" creationId="{78B8E71B-D2AD-473C-A30C-334EF8D8EA4A}"/>
          </ac:spMkLst>
        </pc:spChg>
        <pc:spChg chg="mod">
          <ac:chgData name="Anders Eriksson" userId="2c44c361-7a7e-43b9-ba94-8cf5159d4450" providerId="ADAL" clId="{28EC0416-ECE7-4C64-9120-454FD0134F9F}" dt="2020-11-03T18:55:04.322" v="566" actId="14100"/>
          <ac:spMkLst>
            <pc:docMk/>
            <pc:sldMk cId="3784614243" sldId="264"/>
            <ac:spMk id="20" creationId="{B1F53621-8BE7-4F6A-8F67-6CD9C841DA2B}"/>
          </ac:spMkLst>
        </pc:spChg>
        <pc:spChg chg="mod">
          <ac:chgData name="Anders Eriksson" userId="2c44c361-7a7e-43b9-ba94-8cf5159d4450" providerId="ADAL" clId="{28EC0416-ECE7-4C64-9120-454FD0134F9F}" dt="2020-11-03T18:54:44.968" v="562" actId="1076"/>
          <ac:spMkLst>
            <pc:docMk/>
            <pc:sldMk cId="3784614243" sldId="264"/>
            <ac:spMk id="21" creationId="{9DDE8517-8CEE-4E58-B8CD-9C59518F0A2D}"/>
          </ac:spMkLst>
        </pc:spChg>
        <pc:spChg chg="mod">
          <ac:chgData name="Anders Eriksson" userId="2c44c361-7a7e-43b9-ba94-8cf5159d4450" providerId="ADAL" clId="{28EC0416-ECE7-4C64-9120-454FD0134F9F}" dt="2020-11-03T18:55:27.828" v="573" actId="1076"/>
          <ac:spMkLst>
            <pc:docMk/>
            <pc:sldMk cId="3784614243" sldId="264"/>
            <ac:spMk id="22" creationId="{92C12488-63E0-4092-B672-046C4DD72859}"/>
          </ac:spMkLst>
        </pc:spChg>
        <pc:spChg chg="mod">
          <ac:chgData name="Anders Eriksson" userId="2c44c361-7a7e-43b9-ba94-8cf5159d4450" providerId="ADAL" clId="{28EC0416-ECE7-4C64-9120-454FD0134F9F}" dt="2020-11-03T18:55:01.359" v="565" actId="1076"/>
          <ac:spMkLst>
            <pc:docMk/>
            <pc:sldMk cId="3784614243" sldId="264"/>
            <ac:spMk id="25" creationId="{B8DAC640-FD9D-4335-9FF1-726845158D83}"/>
          </ac:spMkLst>
        </pc:spChg>
        <pc:spChg chg="mod">
          <ac:chgData name="Anders Eriksson" userId="2c44c361-7a7e-43b9-ba94-8cf5159d4450" providerId="ADAL" clId="{28EC0416-ECE7-4C64-9120-454FD0134F9F}" dt="2020-11-03T18:55:21.010" v="571" actId="1076"/>
          <ac:spMkLst>
            <pc:docMk/>
            <pc:sldMk cId="3784614243" sldId="264"/>
            <ac:spMk id="26" creationId="{9B3C80BB-AD84-40C0-8829-FD8CF2AE29C1}"/>
          </ac:spMkLst>
        </pc:spChg>
        <pc:spChg chg="mod">
          <ac:chgData name="Anders Eriksson" userId="2c44c361-7a7e-43b9-ba94-8cf5159d4450" providerId="ADAL" clId="{28EC0416-ECE7-4C64-9120-454FD0134F9F}" dt="2020-11-03T18:55:19.230" v="570" actId="1076"/>
          <ac:spMkLst>
            <pc:docMk/>
            <pc:sldMk cId="3784614243" sldId="264"/>
            <ac:spMk id="27" creationId="{8279697B-74C7-4AA3-BC27-74E679BEBD92}"/>
          </ac:spMkLst>
        </pc:spChg>
        <pc:picChg chg="mod">
          <ac:chgData name="Anders Eriksson" userId="2c44c361-7a7e-43b9-ba94-8cf5159d4450" providerId="ADAL" clId="{28EC0416-ECE7-4C64-9120-454FD0134F9F}" dt="2020-11-03T18:55:13.336" v="569" actId="1076"/>
          <ac:picMkLst>
            <pc:docMk/>
            <pc:sldMk cId="3784614243" sldId="264"/>
            <ac:picMk id="65" creationId="{7E09C049-E712-4D4E-99F1-1B5E0F2F1226}"/>
          </ac:picMkLst>
        </pc:picChg>
      </pc:sldChg>
      <pc:sldChg chg="del">
        <pc:chgData name="Anders Eriksson" userId="2c44c361-7a7e-43b9-ba94-8cf5159d4450" providerId="ADAL" clId="{28EC0416-ECE7-4C64-9120-454FD0134F9F}" dt="2020-11-03T19:25:54.300" v="680" actId="2696"/>
        <pc:sldMkLst>
          <pc:docMk/>
          <pc:sldMk cId="1740482964" sldId="519"/>
        </pc:sldMkLst>
      </pc:sldChg>
      <pc:sldChg chg="addSp delSp modSp">
        <pc:chgData name="Anders Eriksson" userId="2c44c361-7a7e-43b9-ba94-8cf5159d4450" providerId="ADAL" clId="{28EC0416-ECE7-4C64-9120-454FD0134F9F}" dt="2020-11-03T19:33:27.804" v="720" actId="1076"/>
        <pc:sldMkLst>
          <pc:docMk/>
          <pc:sldMk cId="1285316136" sldId="521"/>
        </pc:sldMkLst>
        <pc:spChg chg="mod">
          <ac:chgData name="Anders Eriksson" userId="2c44c361-7a7e-43b9-ba94-8cf5159d4450" providerId="ADAL" clId="{28EC0416-ECE7-4C64-9120-454FD0134F9F}" dt="2020-11-03T19:30:53.587" v="689" actId="1076"/>
          <ac:spMkLst>
            <pc:docMk/>
            <pc:sldMk cId="1285316136" sldId="521"/>
            <ac:spMk id="3" creationId="{6E889B8D-CBF4-A444-945C-83CA9F74A21A}"/>
          </ac:spMkLst>
        </pc:spChg>
        <pc:spChg chg="del">
          <ac:chgData name="Anders Eriksson" userId="2c44c361-7a7e-43b9-ba94-8cf5159d4450" providerId="ADAL" clId="{28EC0416-ECE7-4C64-9120-454FD0134F9F}" dt="2020-11-03T18:24:49.618" v="82" actId="478"/>
          <ac:spMkLst>
            <pc:docMk/>
            <pc:sldMk cId="1285316136" sldId="521"/>
            <ac:spMk id="7" creationId="{F0CA9C0C-C8CB-4975-8CF8-AD66C82F520F}"/>
          </ac:spMkLst>
        </pc:spChg>
        <pc:spChg chg="mod">
          <ac:chgData name="Anders Eriksson" userId="2c44c361-7a7e-43b9-ba94-8cf5159d4450" providerId="ADAL" clId="{28EC0416-ECE7-4C64-9120-454FD0134F9F}" dt="2020-11-03T19:32:49.205" v="711" actId="20577"/>
          <ac:spMkLst>
            <pc:docMk/>
            <pc:sldMk cId="1285316136" sldId="521"/>
            <ac:spMk id="11" creationId="{ECF55A56-6641-40CC-A90F-32976B34A41E}"/>
          </ac:spMkLst>
        </pc:spChg>
        <pc:spChg chg="mod">
          <ac:chgData name="Anders Eriksson" userId="2c44c361-7a7e-43b9-ba94-8cf5159d4450" providerId="ADAL" clId="{28EC0416-ECE7-4C64-9120-454FD0134F9F}" dt="2020-11-03T19:31:29.872" v="696" actId="1076"/>
          <ac:spMkLst>
            <pc:docMk/>
            <pc:sldMk cId="1285316136" sldId="521"/>
            <ac:spMk id="12" creationId="{23BA93E9-090F-44B1-88D9-495FDAE6D420}"/>
          </ac:spMkLst>
        </pc:spChg>
        <pc:spChg chg="mod">
          <ac:chgData name="Anders Eriksson" userId="2c44c361-7a7e-43b9-ba94-8cf5159d4450" providerId="ADAL" clId="{28EC0416-ECE7-4C64-9120-454FD0134F9F}" dt="2020-11-03T19:32:07.044" v="705" actId="1076"/>
          <ac:spMkLst>
            <pc:docMk/>
            <pc:sldMk cId="1285316136" sldId="521"/>
            <ac:spMk id="13" creationId="{301980B5-2093-4431-9915-08393E5983D1}"/>
          </ac:spMkLst>
        </pc:spChg>
        <pc:spChg chg="mod">
          <ac:chgData name="Anders Eriksson" userId="2c44c361-7a7e-43b9-ba94-8cf5159d4450" providerId="ADAL" clId="{28EC0416-ECE7-4C64-9120-454FD0134F9F}" dt="2020-11-03T19:32:03.757" v="704" actId="1076"/>
          <ac:spMkLst>
            <pc:docMk/>
            <pc:sldMk cId="1285316136" sldId="521"/>
            <ac:spMk id="14" creationId="{F33FAF75-326A-4AA4-88CD-B63C32CA8A84}"/>
          </ac:spMkLst>
        </pc:spChg>
        <pc:spChg chg="mod">
          <ac:chgData name="Anders Eriksson" userId="2c44c361-7a7e-43b9-ba94-8cf5159d4450" providerId="ADAL" clId="{28EC0416-ECE7-4C64-9120-454FD0134F9F}" dt="2020-11-03T19:32:12.133" v="706" actId="1076"/>
          <ac:spMkLst>
            <pc:docMk/>
            <pc:sldMk cId="1285316136" sldId="521"/>
            <ac:spMk id="15" creationId="{6F113E3B-8F51-40F8-AB44-BEE5B4A98DE9}"/>
          </ac:spMkLst>
        </pc:spChg>
        <pc:spChg chg="mod">
          <ac:chgData name="Anders Eriksson" userId="2c44c361-7a7e-43b9-ba94-8cf5159d4450" providerId="ADAL" clId="{28EC0416-ECE7-4C64-9120-454FD0134F9F}" dt="2020-11-03T19:32:29.651" v="709" actId="20577"/>
          <ac:spMkLst>
            <pc:docMk/>
            <pc:sldMk cId="1285316136" sldId="521"/>
            <ac:spMk id="16" creationId="{E7A9A18A-D71F-4EFF-8CA3-B5BBB3A41825}"/>
          </ac:spMkLst>
        </pc:spChg>
        <pc:spChg chg="mod">
          <ac:chgData name="Anders Eriksson" userId="2c44c361-7a7e-43b9-ba94-8cf5159d4450" providerId="ADAL" clId="{28EC0416-ECE7-4C64-9120-454FD0134F9F}" dt="2020-11-03T19:32:15.846" v="707" actId="1076"/>
          <ac:spMkLst>
            <pc:docMk/>
            <pc:sldMk cId="1285316136" sldId="521"/>
            <ac:spMk id="17" creationId="{2EC40DAF-AE2D-4481-ADEB-906B1DA6F38D}"/>
          </ac:spMkLst>
        </pc:spChg>
        <pc:spChg chg="mod">
          <ac:chgData name="Anders Eriksson" userId="2c44c361-7a7e-43b9-ba94-8cf5159d4450" providerId="ADAL" clId="{28EC0416-ECE7-4C64-9120-454FD0134F9F}" dt="2020-11-03T19:33:27.804" v="720" actId="1076"/>
          <ac:spMkLst>
            <pc:docMk/>
            <pc:sldMk cId="1285316136" sldId="521"/>
            <ac:spMk id="18" creationId="{3F4A8557-C23D-4DB1-803F-AD72DFF646E4}"/>
          </ac:spMkLst>
        </pc:spChg>
        <pc:picChg chg="add del">
          <ac:chgData name="Anders Eriksson" userId="2c44c361-7a7e-43b9-ba94-8cf5159d4450" providerId="ADAL" clId="{28EC0416-ECE7-4C64-9120-454FD0134F9F}" dt="2020-11-03T19:29:28.499" v="683"/>
          <ac:picMkLst>
            <pc:docMk/>
            <pc:sldMk cId="1285316136" sldId="521"/>
            <ac:picMk id="2" creationId="{CED68A94-2D85-4FCD-BF25-D356528D51E4}"/>
          </ac:picMkLst>
        </pc:picChg>
        <pc:picChg chg="add del mod ord">
          <ac:chgData name="Anders Eriksson" userId="2c44c361-7a7e-43b9-ba94-8cf5159d4450" providerId="ADAL" clId="{28EC0416-ECE7-4C64-9120-454FD0134F9F}" dt="2020-11-03T19:33:05.851" v="714" actId="478"/>
          <ac:picMkLst>
            <pc:docMk/>
            <pc:sldMk cId="1285316136" sldId="521"/>
            <ac:picMk id="5" creationId="{A26755BE-0E32-42BF-B0A7-180655C119E0}"/>
          </ac:picMkLst>
        </pc:picChg>
        <pc:picChg chg="add del">
          <ac:chgData name="Anders Eriksson" userId="2c44c361-7a7e-43b9-ba94-8cf5159d4450" providerId="ADAL" clId="{28EC0416-ECE7-4C64-9120-454FD0134F9F}" dt="2020-11-03T19:33:03.919" v="713"/>
          <ac:picMkLst>
            <pc:docMk/>
            <pc:sldMk cId="1285316136" sldId="521"/>
            <ac:picMk id="6" creationId="{ECF75DF1-EF71-4610-88C8-8A7CAC98766B}"/>
          </ac:picMkLst>
        </pc:picChg>
        <pc:picChg chg="add mod ord">
          <ac:chgData name="Anders Eriksson" userId="2c44c361-7a7e-43b9-ba94-8cf5159d4450" providerId="ADAL" clId="{28EC0416-ECE7-4C64-9120-454FD0134F9F}" dt="2020-11-03T19:33:21.380" v="719" actId="167"/>
          <ac:picMkLst>
            <pc:docMk/>
            <pc:sldMk cId="1285316136" sldId="521"/>
            <ac:picMk id="8" creationId="{39CDEAFE-B183-4AB3-95C9-675DB0E6E473}"/>
          </ac:picMkLst>
        </pc:picChg>
        <pc:picChg chg="del">
          <ac:chgData name="Anders Eriksson" userId="2c44c361-7a7e-43b9-ba94-8cf5159d4450" providerId="ADAL" clId="{28EC0416-ECE7-4C64-9120-454FD0134F9F}" dt="2020-11-03T19:29:24.777" v="681" actId="478"/>
          <ac:picMkLst>
            <pc:docMk/>
            <pc:sldMk cId="1285316136" sldId="521"/>
            <ac:picMk id="1026" creationId="{0EA7DC26-F6AE-495D-A0A4-94303BEBAE2B}"/>
          </ac:picMkLst>
        </pc:picChg>
      </pc:sldChg>
      <pc:sldChg chg="del">
        <pc:chgData name="Anders Eriksson" userId="2c44c361-7a7e-43b9-ba94-8cf5159d4450" providerId="ADAL" clId="{28EC0416-ECE7-4C64-9120-454FD0134F9F}" dt="2020-11-03T18:37:45.285" v="94" actId="2696"/>
        <pc:sldMkLst>
          <pc:docMk/>
          <pc:sldMk cId="416763446" sldId="522"/>
        </pc:sldMkLst>
      </pc:sldChg>
      <pc:sldChg chg="ord">
        <pc:chgData name="Anders Eriksson" userId="2c44c361-7a7e-43b9-ba94-8cf5159d4450" providerId="ADAL" clId="{28EC0416-ECE7-4C64-9120-454FD0134F9F}" dt="2020-11-03T15:25:41.397" v="81"/>
        <pc:sldMkLst>
          <pc:docMk/>
          <pc:sldMk cId="2545937420" sldId="524"/>
        </pc:sldMkLst>
      </pc:sldChg>
      <pc:sldChg chg="modSp">
        <pc:chgData name="Anders Eriksson" userId="2c44c361-7a7e-43b9-ba94-8cf5159d4450" providerId="ADAL" clId="{28EC0416-ECE7-4C64-9120-454FD0134F9F}" dt="2020-11-03T18:38:50.565" v="96" actId="20577"/>
        <pc:sldMkLst>
          <pc:docMk/>
          <pc:sldMk cId="3311780470" sldId="525"/>
        </pc:sldMkLst>
        <pc:spChg chg="mod">
          <ac:chgData name="Anders Eriksson" userId="2c44c361-7a7e-43b9-ba94-8cf5159d4450" providerId="ADAL" clId="{28EC0416-ECE7-4C64-9120-454FD0134F9F}" dt="2020-11-03T18:38:50.565" v="96" actId="20577"/>
          <ac:spMkLst>
            <pc:docMk/>
            <pc:sldMk cId="3311780470" sldId="525"/>
            <ac:spMk id="2" creationId="{B217AB84-6A87-C941-B353-C219E762AE2D}"/>
          </ac:spMkLst>
        </pc:spChg>
      </pc:sldChg>
      <pc:sldChg chg="modSp">
        <pc:chgData name="Anders Eriksson" userId="2c44c361-7a7e-43b9-ba94-8cf5159d4450" providerId="ADAL" clId="{28EC0416-ECE7-4C64-9120-454FD0134F9F}" dt="2020-11-03T18:58:22.981" v="674" actId="20577"/>
        <pc:sldMkLst>
          <pc:docMk/>
          <pc:sldMk cId="3139072108" sldId="526"/>
        </pc:sldMkLst>
        <pc:spChg chg="mod">
          <ac:chgData name="Anders Eriksson" userId="2c44c361-7a7e-43b9-ba94-8cf5159d4450" providerId="ADAL" clId="{28EC0416-ECE7-4C64-9120-454FD0134F9F}" dt="2020-11-03T18:58:22.981" v="674" actId="20577"/>
          <ac:spMkLst>
            <pc:docMk/>
            <pc:sldMk cId="3139072108" sldId="526"/>
            <ac:spMk id="2" creationId="{B217AB84-6A87-C941-B353-C219E762AE2D}"/>
          </ac:spMkLst>
        </pc:spChg>
        <pc:spChg chg="mod">
          <ac:chgData name="Anders Eriksson" userId="2c44c361-7a7e-43b9-ba94-8cf5159d4450" providerId="ADAL" clId="{28EC0416-ECE7-4C64-9120-454FD0134F9F}" dt="2020-11-03T18:58:03.472" v="622" actId="20577"/>
          <ac:spMkLst>
            <pc:docMk/>
            <pc:sldMk cId="3139072108" sldId="526"/>
            <ac:spMk id="3" creationId="{A0F00253-ECC6-9847-8DFC-1001702A6669}"/>
          </ac:spMkLst>
        </pc:spChg>
      </pc:sldChg>
      <pc:sldChg chg="addSp delSp modSp add mod ord modClrScheme chgLayout">
        <pc:chgData name="Anders Eriksson" userId="2c44c361-7a7e-43b9-ba94-8cf5159d4450" providerId="ADAL" clId="{28EC0416-ECE7-4C64-9120-454FD0134F9F}" dt="2020-11-03T15:25:36.890" v="80"/>
        <pc:sldMkLst>
          <pc:docMk/>
          <pc:sldMk cId="1712316468" sldId="528"/>
        </pc:sldMkLst>
        <pc:spChg chg="del">
          <ac:chgData name="Anders Eriksson" userId="2c44c361-7a7e-43b9-ba94-8cf5159d4450" providerId="ADAL" clId="{28EC0416-ECE7-4C64-9120-454FD0134F9F}" dt="2020-11-03T15:24:03.112" v="31" actId="26606"/>
          <ac:spMkLst>
            <pc:docMk/>
            <pc:sldMk cId="1712316468" sldId="528"/>
            <ac:spMk id="2" creationId="{F077E8E7-82AA-45A6-8BBD-C1CF5D71D580}"/>
          </ac:spMkLst>
        </pc:spChg>
        <pc:spChg chg="mod ord">
          <ac:chgData name="Anders Eriksson" userId="2c44c361-7a7e-43b9-ba94-8cf5159d4450" providerId="ADAL" clId="{28EC0416-ECE7-4C64-9120-454FD0134F9F}" dt="2020-11-03T15:24:03.112" v="31" actId="26606"/>
          <ac:spMkLst>
            <pc:docMk/>
            <pc:sldMk cId="1712316468" sldId="528"/>
            <ac:spMk id="3" creationId="{145D352D-A4B3-4BE9-815B-ABA4D56A862C}"/>
          </ac:spMkLst>
        </pc:spChg>
        <pc:spChg chg="mod ord">
          <ac:chgData name="Anders Eriksson" userId="2c44c361-7a7e-43b9-ba94-8cf5159d4450" providerId="ADAL" clId="{28EC0416-ECE7-4C64-9120-454FD0134F9F}" dt="2020-11-03T15:24:03.112" v="31" actId="26606"/>
          <ac:spMkLst>
            <pc:docMk/>
            <pc:sldMk cId="1712316468" sldId="528"/>
            <ac:spMk id="4" creationId="{BF24ED4C-5115-4170-BC1D-5A8CC737BDE8}"/>
          </ac:spMkLst>
        </pc:spChg>
        <pc:spChg chg="add del mod">
          <ac:chgData name="Anders Eriksson" userId="2c44c361-7a7e-43b9-ba94-8cf5159d4450" providerId="ADAL" clId="{28EC0416-ECE7-4C64-9120-454FD0134F9F}" dt="2020-11-03T15:24:08.133" v="32"/>
          <ac:spMkLst>
            <pc:docMk/>
            <pc:sldMk cId="1712316468" sldId="528"/>
            <ac:spMk id="13" creationId="{3E2EEFE3-6960-438E-B2E4-A53349E431D7}"/>
          </ac:spMkLst>
        </pc:spChg>
        <pc:graphicFrameChg chg="add del mod">
          <ac:chgData name="Anders Eriksson" userId="2c44c361-7a7e-43b9-ba94-8cf5159d4450" providerId="ADAL" clId="{28EC0416-ECE7-4C64-9120-454FD0134F9F}" dt="2020-11-03T15:23:57.614" v="30"/>
          <ac:graphicFrameMkLst>
            <pc:docMk/>
            <pc:sldMk cId="1712316468" sldId="528"/>
            <ac:graphicFrameMk id="6" creationId="{1DCA3EF6-A141-4C07-9EAD-0AF997AEC94A}"/>
          </ac:graphicFrameMkLst>
        </pc:graphicFrameChg>
        <pc:graphicFrameChg chg="add mod">
          <ac:chgData name="Anders Eriksson" userId="2c44c361-7a7e-43b9-ba94-8cf5159d4450" providerId="ADAL" clId="{28EC0416-ECE7-4C64-9120-454FD0134F9F}" dt="2020-11-03T15:24:33.233" v="41" actId="14100"/>
          <ac:graphicFrameMkLst>
            <pc:docMk/>
            <pc:sldMk cId="1712316468" sldId="528"/>
            <ac:graphicFrameMk id="10" creationId="{CE4ACFBA-E5A0-463A-A71C-06C21921DB39}"/>
          </ac:graphicFrameMkLst>
        </pc:graphicFrameChg>
        <pc:picChg chg="add del mod">
          <ac:chgData name="Anders Eriksson" userId="2c44c361-7a7e-43b9-ba94-8cf5159d4450" providerId="ADAL" clId="{28EC0416-ECE7-4C64-9120-454FD0134F9F}" dt="2020-11-03T15:23:51.937" v="27" actId="478"/>
          <ac:picMkLst>
            <pc:docMk/>
            <pc:sldMk cId="1712316468" sldId="528"/>
            <ac:picMk id="5" creationId="{7D0C8662-0B57-4C3E-9CA1-676A860F4F5F}"/>
          </ac:picMkLst>
        </pc:picChg>
        <pc:picChg chg="add del">
          <ac:chgData name="Anders Eriksson" userId="2c44c361-7a7e-43b9-ba94-8cf5159d4450" providerId="ADAL" clId="{28EC0416-ECE7-4C64-9120-454FD0134F9F}" dt="2020-11-03T15:23:52.976" v="28" actId="478"/>
          <ac:picMkLst>
            <pc:docMk/>
            <pc:sldMk cId="1712316468" sldId="528"/>
            <ac:picMk id="7" creationId="{4A422710-68BA-42D1-87E5-75F697C1AFC0}"/>
          </ac:picMkLst>
        </pc:picChg>
        <pc:picChg chg="add mod">
          <ac:chgData name="Anders Eriksson" userId="2c44c361-7a7e-43b9-ba94-8cf5159d4450" providerId="ADAL" clId="{28EC0416-ECE7-4C64-9120-454FD0134F9F}" dt="2020-11-03T15:24:26.444" v="39" actId="14100"/>
          <ac:picMkLst>
            <pc:docMk/>
            <pc:sldMk cId="1712316468" sldId="528"/>
            <ac:picMk id="8" creationId="{618A750B-B0A7-436A-97EE-39FDDF3C23C2}"/>
          </ac:picMkLst>
        </pc:picChg>
      </pc:sldChg>
      <pc:sldChg chg="addSp modSp add ord">
        <pc:chgData name="Anders Eriksson" userId="2c44c361-7a7e-43b9-ba94-8cf5159d4450" providerId="ADAL" clId="{28EC0416-ECE7-4C64-9120-454FD0134F9F}" dt="2020-11-03T18:30:37.596" v="93" actId="122"/>
        <pc:sldMkLst>
          <pc:docMk/>
          <pc:sldMk cId="3305441305" sldId="529"/>
        </pc:sldMkLst>
        <pc:spChg chg="mod">
          <ac:chgData name="Anders Eriksson" userId="2c44c361-7a7e-43b9-ba94-8cf5159d4450" providerId="ADAL" clId="{28EC0416-ECE7-4C64-9120-454FD0134F9F}" dt="2020-11-03T15:24:49.482" v="61" actId="20577"/>
          <ac:spMkLst>
            <pc:docMk/>
            <pc:sldMk cId="3305441305" sldId="529"/>
            <ac:spMk id="2" creationId="{0F1ACC41-368F-4FF8-B23B-86532557F9E9}"/>
          </ac:spMkLst>
        </pc:spChg>
        <pc:spChg chg="mod">
          <ac:chgData name="Anders Eriksson" userId="2c44c361-7a7e-43b9-ba94-8cf5159d4450" providerId="ADAL" clId="{28EC0416-ECE7-4C64-9120-454FD0134F9F}" dt="2020-11-03T15:24:53.814" v="77" actId="20577"/>
          <ac:spMkLst>
            <pc:docMk/>
            <pc:sldMk cId="3305441305" sldId="529"/>
            <ac:spMk id="3" creationId="{21CAB146-A6AF-4C45-8D2D-BBF75291ABC4}"/>
          </ac:spMkLst>
        </pc:spChg>
        <pc:graphicFrameChg chg="add mod modGraphic">
          <ac:chgData name="Anders Eriksson" userId="2c44c361-7a7e-43b9-ba94-8cf5159d4450" providerId="ADAL" clId="{28EC0416-ECE7-4C64-9120-454FD0134F9F}" dt="2020-11-03T18:30:37.596" v="93" actId="122"/>
          <ac:graphicFrameMkLst>
            <pc:docMk/>
            <pc:sldMk cId="3305441305" sldId="529"/>
            <ac:graphicFrameMk id="5" creationId="{5186B0E8-604B-4DA8-96CF-F11F265D73E9}"/>
          </ac:graphicFrameMkLst>
        </pc:graphicFrameChg>
      </pc:sldChg>
      <pc:sldChg chg="delSp del">
        <pc:chgData name="Anders Eriksson" userId="2c44c361-7a7e-43b9-ba94-8cf5159d4450" providerId="ADAL" clId="{28EC0416-ECE7-4C64-9120-454FD0134F9F}" dt="2020-11-03T19:05:02.764" v="679" actId="2696"/>
        <pc:sldMkLst>
          <pc:docMk/>
          <pc:sldMk cId="826149898" sldId="530"/>
        </pc:sldMkLst>
        <pc:picChg chg="del">
          <ac:chgData name="Anders Eriksson" userId="2c44c361-7a7e-43b9-ba94-8cf5159d4450" providerId="ADAL" clId="{28EC0416-ECE7-4C64-9120-454FD0134F9F}" dt="2020-11-03T18:54:16.786" v="509" actId="478"/>
          <ac:picMkLst>
            <pc:docMk/>
            <pc:sldMk cId="826149898" sldId="530"/>
            <ac:picMk id="5" creationId="{86C615A2-AE82-4E99-AC45-49CFE361DC62}"/>
          </ac:picMkLst>
        </pc:picChg>
      </pc:sldChg>
      <pc:sldChg chg="del">
        <pc:chgData name="Anders Eriksson" userId="2c44c361-7a7e-43b9-ba94-8cf5159d4450" providerId="ADAL" clId="{28EC0416-ECE7-4C64-9120-454FD0134F9F}" dt="2020-11-03T19:04:53.114" v="675" actId="2696"/>
        <pc:sldMkLst>
          <pc:docMk/>
          <pc:sldMk cId="938994232" sldId="537"/>
        </pc:sldMkLst>
      </pc:sldChg>
      <pc:sldChg chg="add">
        <pc:chgData name="Anders Eriksson" userId="2c44c361-7a7e-43b9-ba94-8cf5159d4450" providerId="ADAL" clId="{28EC0416-ECE7-4C64-9120-454FD0134F9F}" dt="2020-11-03T19:04:57.108" v="677"/>
        <pc:sldMkLst>
          <pc:docMk/>
          <pc:sldMk cId="3137619316" sldId="537"/>
        </pc:sldMkLst>
      </pc:sldChg>
      <pc:sldChg chg="add del">
        <pc:chgData name="Anders Eriksson" userId="2c44c361-7a7e-43b9-ba94-8cf5159d4450" providerId="ADAL" clId="{28EC0416-ECE7-4C64-9120-454FD0134F9F}" dt="2020-11-03T19:04:59.147" v="678" actId="2696"/>
        <pc:sldMkLst>
          <pc:docMk/>
          <pc:sldMk cId="1805516012" sldId="539"/>
        </pc:sldMkLst>
      </pc:sldChg>
    </pc:docChg>
  </pc:docChgLst>
  <pc:docChgLst>
    <pc:chgData name="Frank Schliephacke" userId="S::fse20003@student.mdh.se::bc0f1a1f-946c-4e91-8a38-2c0f0929c4c8" providerId="AD" clId="Web-{AB96E601-F640-597B-FBE3-5C1CFE6C6BA6}"/>
    <pc:docChg chg="modSld">
      <pc:chgData name="Frank Schliephacke" userId="S::fse20003@student.mdh.se::bc0f1a1f-946c-4e91-8a38-2c0f0929c4c8" providerId="AD" clId="Web-{AB96E601-F640-597B-FBE3-5C1CFE6C6BA6}" dt="2020-11-03T18:57:04.415" v="38" actId="1076"/>
      <pc:docMkLst>
        <pc:docMk/>
      </pc:docMkLst>
      <pc:sldChg chg="addSp delSp modSp">
        <pc:chgData name="Frank Schliephacke" userId="S::fse20003@student.mdh.se::bc0f1a1f-946c-4e91-8a38-2c0f0929c4c8" providerId="AD" clId="Web-{AB96E601-F640-597B-FBE3-5C1CFE6C6BA6}" dt="2020-11-03T18:57:04.415" v="38" actId="1076"/>
        <pc:sldMkLst>
          <pc:docMk/>
          <pc:sldMk cId="3431053544" sldId="538"/>
        </pc:sldMkLst>
        <pc:spChg chg="mod">
          <ac:chgData name="Frank Schliephacke" userId="S::fse20003@student.mdh.se::bc0f1a1f-946c-4e91-8a38-2c0f0929c4c8" providerId="AD" clId="Web-{AB96E601-F640-597B-FBE3-5C1CFE6C6BA6}" dt="2020-11-03T18:56:57.946" v="37" actId="14100"/>
          <ac:spMkLst>
            <pc:docMk/>
            <pc:sldMk cId="3431053544" sldId="538"/>
            <ac:spMk id="3" creationId="{A0F00253-ECC6-9847-8DFC-1001702A6669}"/>
          </ac:spMkLst>
        </pc:spChg>
        <pc:spChg chg="add mod">
          <ac:chgData name="Frank Schliephacke" userId="S::fse20003@student.mdh.se::bc0f1a1f-946c-4e91-8a38-2c0f0929c4c8" providerId="AD" clId="Web-{AB96E601-F640-597B-FBE3-5C1CFE6C6BA6}" dt="2020-11-03T18:49:30.074" v="4"/>
          <ac:spMkLst>
            <pc:docMk/>
            <pc:sldMk cId="3431053544" sldId="538"/>
            <ac:spMk id="6" creationId="{54484A6A-7EA3-452B-BD0E-0A728E1887F1}"/>
          </ac:spMkLst>
        </pc:spChg>
        <pc:spChg chg="del mod">
          <ac:chgData name="Frank Schliephacke" userId="S::fse20003@student.mdh.se::bc0f1a1f-946c-4e91-8a38-2c0f0929c4c8" providerId="AD" clId="Web-{AB96E601-F640-597B-FBE3-5C1CFE6C6BA6}" dt="2020-11-03T18:50:45.639" v="9"/>
          <ac:spMkLst>
            <pc:docMk/>
            <pc:sldMk cId="3431053544" sldId="538"/>
            <ac:spMk id="10" creationId="{CBFA172B-9D85-4492-B570-093FB97B3309}"/>
          </ac:spMkLst>
        </pc:spChg>
        <pc:graphicFrameChg chg="add del mod modGraphic">
          <ac:chgData name="Frank Schliephacke" userId="S::fse20003@student.mdh.se::bc0f1a1f-946c-4e91-8a38-2c0f0929c4c8" providerId="AD" clId="Web-{AB96E601-F640-597B-FBE3-5C1CFE6C6BA6}" dt="2020-11-03T18:50:35.326" v="8"/>
          <ac:graphicFrameMkLst>
            <pc:docMk/>
            <pc:sldMk cId="3431053544" sldId="538"/>
            <ac:graphicFrameMk id="5" creationId="{64BBE385-42D2-4B85-9029-3064C18D64C9}"/>
          </ac:graphicFrameMkLst>
        </pc:graphicFrameChg>
        <pc:graphicFrameChg chg="add mod modGraphic">
          <ac:chgData name="Frank Schliephacke" userId="S::fse20003@student.mdh.se::bc0f1a1f-946c-4e91-8a38-2c0f0929c4c8" providerId="AD" clId="Web-{AB96E601-F640-597B-FBE3-5C1CFE6C6BA6}" dt="2020-11-03T18:57:04.415" v="38" actId="1076"/>
          <ac:graphicFrameMkLst>
            <pc:docMk/>
            <pc:sldMk cId="3431053544" sldId="538"/>
            <ac:graphicFrameMk id="8" creationId="{481A2E9C-CF90-42AD-B5E7-F9DE1A8C0C8B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studentmdh-my.sharepoint.com/personal/aen16006_student_mdh_se/Documents/PPU430,%20Simulering/Group3/Models%20of%20Skateboard%20Factory/SkateboardFactory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Pull Throughput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Box of Decks</c:v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'Pull Model Result'!$I$8:$L$8</c:f>
              <c:strCache>
                <c:ptCount val="3"/>
                <c:pt idx="0">
                  <c:v>Expected Demand</c:v>
                </c:pt>
                <c:pt idx="1">
                  <c:v>Base Data Demand</c:v>
                </c:pt>
                <c:pt idx="2">
                  <c:v>Optimized Demand</c:v>
                </c:pt>
              </c:strCache>
            </c:strRef>
          </c:cat>
          <c:val>
            <c:numRef>
              <c:f>'Pull Model Result'!$I$9:$L$9</c:f>
              <c:numCache>
                <c:formatCode>General</c:formatCode>
                <c:ptCount val="4"/>
                <c:pt idx="0">
                  <c:v>5280</c:v>
                </c:pt>
                <c:pt idx="1">
                  <c:v>3304</c:v>
                </c:pt>
                <c:pt idx="2">
                  <c:v>3893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92-4A3C-89F7-0BFFA25B5A7C}"/>
            </c:ext>
          </c:extLst>
        </c:ser>
        <c:ser>
          <c:idx val="1"/>
          <c:order val="1"/>
          <c:tx>
            <c:v>Skateboards</c:v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'Pull Model Result'!$I$8:$L$8</c:f>
              <c:strCache>
                <c:ptCount val="3"/>
                <c:pt idx="0">
                  <c:v>Expected Demand</c:v>
                </c:pt>
                <c:pt idx="1">
                  <c:v>Base Data Demand</c:v>
                </c:pt>
                <c:pt idx="2">
                  <c:v>Optimized Demand</c:v>
                </c:pt>
              </c:strCache>
            </c:strRef>
          </c:cat>
          <c:val>
            <c:numRef>
              <c:f>'Pull Model Result'!$I$10:$L$10</c:f>
              <c:numCache>
                <c:formatCode>General</c:formatCode>
                <c:ptCount val="4"/>
                <c:pt idx="0">
                  <c:v>63360</c:v>
                </c:pt>
                <c:pt idx="1">
                  <c:v>49272</c:v>
                </c:pt>
                <c:pt idx="2">
                  <c:v>56790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92-4A3C-89F7-0BFFA25B5A7C}"/>
            </c:ext>
          </c:extLst>
        </c:ser>
        <c:ser>
          <c:idx val="2"/>
          <c:order val="2"/>
          <c:tx>
            <c:v>Box of Wheels</c:v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'Pull Model Result'!$I$8:$L$8</c:f>
              <c:strCache>
                <c:ptCount val="3"/>
                <c:pt idx="0">
                  <c:v>Expected Demand</c:v>
                </c:pt>
                <c:pt idx="1">
                  <c:v>Base Data Demand</c:v>
                </c:pt>
                <c:pt idx="2">
                  <c:v>Optimized Demand</c:v>
                </c:pt>
              </c:strCache>
            </c:strRef>
          </c:cat>
          <c:val>
            <c:numRef>
              <c:f>'Pull Model Result'!$I$11:$L$11</c:f>
              <c:numCache>
                <c:formatCode>General</c:formatCode>
                <c:ptCount val="4"/>
                <c:pt idx="0">
                  <c:v>31680</c:v>
                </c:pt>
                <c:pt idx="1">
                  <c:v>26201</c:v>
                </c:pt>
                <c:pt idx="2">
                  <c:v>29292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92-4A3C-89F7-0BFFA25B5A7C}"/>
            </c:ext>
          </c:extLst>
        </c:ser>
        <c:ser>
          <c:idx val="3"/>
          <c:order val="3"/>
          <c:tx>
            <c:v>Scrap</c:v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'Pull Model Result'!$I$12:$K$12</c:f>
              <c:numCache>
                <c:formatCode>General</c:formatCode>
                <c:ptCount val="3"/>
                <c:pt idx="0">
                  <c:v>0</c:v>
                </c:pt>
                <c:pt idx="1">
                  <c:v>72756</c:v>
                </c:pt>
                <c:pt idx="2">
                  <c:v>18732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692-4A3C-89F7-0BFFA25B5A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623706448"/>
        <c:axId val="623705168"/>
      </c:barChart>
      <c:catAx>
        <c:axId val="62370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705168"/>
        <c:crosses val="autoZero"/>
        <c:auto val="1"/>
        <c:lblAlgn val="ctr"/>
        <c:lblOffset val="100"/>
        <c:noMultiLvlLbl val="0"/>
      </c:catAx>
      <c:valAx>
        <c:axId val="623705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70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EEFC4-5CAE-45D3-A7AB-52248CCF9FCF}" type="datetimeFigureOut">
              <a:rPr lang="sv-SE" smtClean="0"/>
              <a:t>2020-11-03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CFA4-E4C3-4A84-873C-B2695CE0437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4513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F0ACF-17B1-4B0C-9279-BA8C1FFE04F9}" type="datetimeFigureOut">
              <a:rPr lang="sv-SE" smtClean="0"/>
              <a:t>2020-11-03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6B56D-241F-4243-BB82-52CD0FD93A2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5108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7" descr="dropp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016" y="2196976"/>
            <a:ext cx="180528" cy="12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6762" y="1743604"/>
            <a:ext cx="5893594" cy="11511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b" anchorCtr="0" compatLnSpc="1">
            <a:prstTxWarp prst="textNoShape">
              <a:avLst/>
            </a:prstTxWarp>
          </a:bodyPr>
          <a:lstStyle>
            <a:lvl1pPr algn="l">
              <a:defRPr sz="4400" b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>
                <a:sym typeface="Gill Sans" charset="0"/>
              </a:rPr>
              <a:t>Click to edit Master title style</a:t>
            </a:r>
            <a:endParaRPr lang="sv-SE" noProof="0">
              <a:sym typeface="Gill Sans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06762" y="2946797"/>
            <a:ext cx="5893594" cy="6622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1600" b="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>
                <a:sym typeface="Gill Sans" charset="0"/>
              </a:rPr>
              <a:t>Click to edit Master text styles</a:t>
            </a:r>
          </a:p>
        </p:txBody>
      </p:sp>
      <p:pic>
        <p:nvPicPr>
          <p:cNvPr id="6" name="Picture 2" descr="droppe_eng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4288" y="1968500"/>
            <a:ext cx="216024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027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text 4"/>
          <p:cNvSpPr>
            <a:spLocks noGrp="1"/>
          </p:cNvSpPr>
          <p:nvPr>
            <p:ph type="body" sz="quarter" idx="11"/>
          </p:nvPr>
        </p:nvSpPr>
        <p:spPr>
          <a:xfrm>
            <a:off x="1258888" y="1477347"/>
            <a:ext cx="6626225" cy="3793153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3"/>
              </a:buCl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330275" y="5500955"/>
            <a:ext cx="801687" cy="2026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21FFC3D-594F-4CAE-AAA5-4C355564146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178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258888" y="1477347"/>
            <a:ext cx="3313112" cy="379315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1" y="1477347"/>
            <a:ext cx="3313113" cy="379315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latshållare för bildnumm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782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258888" y="1537354"/>
            <a:ext cx="3241104" cy="7351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258888" y="2317440"/>
            <a:ext cx="3238500" cy="293983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537354"/>
            <a:ext cx="3242693" cy="7351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sv-SE" sz="1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2317440"/>
            <a:ext cx="3240088" cy="2939831"/>
          </a:xfrm>
          <a:prstGeom prst="rect">
            <a:avLst/>
          </a:prstGeom>
        </p:spPr>
        <p:txBody>
          <a:bodyPr/>
          <a:lstStyle>
            <a:lvl1pPr marL="273050" indent="-273050" algn="l" defTabSz="914400" rtl="0" eaLnBrk="1" latinLnBrk="0" hangingPunct="1">
              <a:spcBef>
                <a:spcPct val="20000"/>
              </a:spcBef>
              <a:buFont typeface="Georgia" pitchFamily="18" charset="0"/>
              <a:buChar char="●"/>
              <a:defRPr lang="sv-S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3525" algn="l" defTabSz="914400" rtl="0" eaLnBrk="1" latinLnBrk="0" hangingPunct="1">
              <a:spcBef>
                <a:spcPct val="20000"/>
              </a:spcBef>
              <a:buFont typeface="Georgia" pitchFamily="18" charset="0"/>
              <a:buChar char="●"/>
              <a:defRPr lang="sv-S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73050" algn="l" defTabSz="914400" rtl="0" eaLnBrk="1" latinLnBrk="0" hangingPunct="1">
              <a:spcBef>
                <a:spcPct val="20000"/>
              </a:spcBef>
              <a:buFont typeface="Georgia" pitchFamily="18" charset="0"/>
              <a:buChar char="●"/>
              <a:defRPr lang="sv-S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Platshållare för bildnumm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078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936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703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B96F-D228-445E-B798-F2169C0F1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026DF-01DC-4464-9D67-4634A07F6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9F4C9-D913-41BF-9C3F-4655D9E5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C303-83A1-4A6B-A32E-FB90E91C619E}" type="datetimeFigureOut">
              <a:rPr lang="en-SE" smtClean="0"/>
              <a:t>11/03/2020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39EDB-3874-44E6-AC81-06BD3FB4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272F4-BD21-477B-8E6D-4B133EE1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94C6-502C-4E30-B4B3-96D5BD7A269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1540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droppe_eng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277213"/>
            <a:ext cx="931069" cy="78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Platshållare för rubrik 12"/>
          <p:cNvSpPr>
            <a:spLocks noGrp="1"/>
          </p:cNvSpPr>
          <p:nvPr>
            <p:ph type="title"/>
          </p:nvPr>
        </p:nvSpPr>
        <p:spPr>
          <a:xfrm>
            <a:off x="1250096" y="416616"/>
            <a:ext cx="6552728" cy="10680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idx="1"/>
          </p:nvPr>
        </p:nvSpPr>
        <p:spPr>
          <a:xfrm>
            <a:off x="1258888" y="1486131"/>
            <a:ext cx="6626225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15" name="Platshållare för bildnummer 14"/>
          <p:cNvSpPr>
            <a:spLocks noGrp="1"/>
          </p:cNvSpPr>
          <p:nvPr>
            <p:ph type="sldNum" sz="quarter" idx="4"/>
          </p:nvPr>
        </p:nvSpPr>
        <p:spPr>
          <a:xfrm>
            <a:off x="7885112" y="5235132"/>
            <a:ext cx="801687" cy="2026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2"/>
                </a:solidFill>
              </a:defRPr>
            </a:lvl1pPr>
          </a:lstStyle>
          <a:p>
            <a:fld id="{E21FFC3D-594F-4CAE-AAA5-4C355564146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645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ftr="0" dt="0"/>
  <p:txStyles>
    <p:titleStyle>
      <a:lvl1pPr marL="0" marR="0" indent="0" algn="l" defTabSz="914400" rtl="0" eaLnBrk="1" fontAlgn="base" latinLnBrk="0" hangingPunct="1">
        <a:lnSpc>
          <a:spcPts val="4000"/>
        </a:lnSpc>
        <a:spcBef>
          <a:spcPct val="0"/>
        </a:spcBef>
        <a:spcAft>
          <a:spcPct val="0"/>
        </a:spcAft>
        <a:buNone/>
        <a:tabLst/>
        <a:defRPr lang="sv-SE" sz="3600" b="1" u="none" kern="1200" noProof="0" dirty="0">
          <a:solidFill>
            <a:schemeClr val="tx1"/>
          </a:solidFill>
          <a:latin typeface="+mj-lt"/>
          <a:ea typeface="+mj-ea"/>
          <a:cs typeface="Arial"/>
          <a:sym typeface="Gill Sans" charset="0"/>
        </a:defRPr>
      </a:lvl1pPr>
    </p:titleStyle>
    <p:bodyStyle>
      <a:lvl1pPr marL="273050" indent="-27305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Georgia" pitchFamily="18" charset="0"/>
        <a:buChar char="●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3525" algn="l" defTabSz="914400" rtl="0" eaLnBrk="1" latinLnBrk="0" hangingPunct="1">
        <a:spcBef>
          <a:spcPct val="20000"/>
        </a:spcBef>
        <a:buClr>
          <a:schemeClr val="accent2"/>
        </a:buClr>
        <a:buFont typeface="Georgia" pitchFamily="18" charset="0"/>
        <a:buChar char="●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73050" algn="l" defTabSz="914400" rtl="0" eaLnBrk="1" latinLnBrk="0" hangingPunct="1">
        <a:spcBef>
          <a:spcPct val="20000"/>
        </a:spcBef>
        <a:buClr>
          <a:schemeClr val="accent3"/>
        </a:buClr>
        <a:buFont typeface="Georgia" pitchFamily="18" charset="0"/>
        <a:buChar char="●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37AD5-386B-4573-AD1F-E3EBD5E3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1</a:t>
            </a:fld>
            <a:endParaRPr lang="sv-SE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897493C-75CD-47C8-A125-C27E28691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43" y="1151032"/>
            <a:ext cx="8641752" cy="40303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EDE29F-BBE4-44B0-9F28-C1D781A14C3F}"/>
              </a:ext>
            </a:extLst>
          </p:cNvPr>
          <p:cNvSpPr txBox="1"/>
          <p:nvPr/>
        </p:nvSpPr>
        <p:spPr>
          <a:xfrm>
            <a:off x="955118" y="399072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Group - 3</a:t>
            </a:r>
          </a:p>
          <a:p>
            <a:r>
              <a:rPr lang="en-US"/>
              <a:t>PPU - 432</a:t>
            </a:r>
          </a:p>
        </p:txBody>
      </p:sp>
    </p:spTree>
    <p:extLst>
      <p:ext uri="{BB962C8B-B14F-4D97-AF65-F5344CB8AC3E}">
        <p14:creationId xmlns:p14="http://schemas.microsoft.com/office/powerpoint/2010/main" val="2926901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F00253-ECC6-9847-8DFC-1001702A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96" y="416616"/>
            <a:ext cx="7080179" cy="640684"/>
          </a:xfrm>
        </p:spPr>
        <p:txBody>
          <a:bodyPr>
            <a:normAutofit/>
          </a:bodyPr>
          <a:lstStyle/>
          <a:p>
            <a:r>
              <a:rPr lang="sv-SE" sz="2800"/>
              <a:t>Group3 – </a:t>
            </a:r>
            <a:r>
              <a:rPr lang="sv-SE" sz="2800" err="1"/>
              <a:t>Proposed</a:t>
            </a:r>
            <a:r>
              <a:rPr lang="sv-SE" sz="2800"/>
              <a:t> layout</a:t>
            </a:r>
            <a:endParaRPr lang="en-SE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717F0-967E-1E4F-8A45-B2C8E755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10</a:t>
            </a:fld>
            <a:endParaRPr lang="sv-SE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8C5005-440B-4648-BE69-ECE2BABB8443}"/>
              </a:ext>
            </a:extLst>
          </p:cNvPr>
          <p:cNvGrpSpPr/>
          <p:nvPr/>
        </p:nvGrpSpPr>
        <p:grpSpPr>
          <a:xfrm>
            <a:off x="395536" y="807066"/>
            <a:ext cx="8856983" cy="4786738"/>
            <a:chOff x="784746" y="463009"/>
            <a:chExt cx="11054341" cy="62774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9855F6-0CE6-4E41-B747-B175F6F94FF6}"/>
                </a:ext>
              </a:extLst>
            </p:cNvPr>
            <p:cNvSpPr txBox="1"/>
            <p:nvPr/>
          </p:nvSpPr>
          <p:spPr>
            <a:xfrm>
              <a:off x="11376255" y="6412844"/>
              <a:ext cx="462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200" err="1"/>
                <a:t>Frsc</a:t>
              </a:r>
              <a:endParaRPr lang="sv-SE" sz="120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2EF527-6B8E-4106-8820-14E224863A2A}"/>
                </a:ext>
              </a:extLst>
            </p:cNvPr>
            <p:cNvGrpSpPr/>
            <p:nvPr/>
          </p:nvGrpSpPr>
          <p:grpSpPr>
            <a:xfrm>
              <a:off x="830606" y="463009"/>
              <a:ext cx="10530788" cy="3120635"/>
              <a:chOff x="788565" y="949699"/>
              <a:chExt cx="10788242" cy="5056818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4D12776-13BB-40ED-9354-463830B725F5}"/>
                  </a:ext>
                </a:extLst>
              </p:cNvPr>
              <p:cNvSpPr/>
              <p:nvPr/>
            </p:nvSpPr>
            <p:spPr>
              <a:xfrm>
                <a:off x="857074" y="2600128"/>
                <a:ext cx="4806555" cy="2183658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0BD2D9E-32C2-4489-AC05-CB10C9AEA46E}"/>
                  </a:ext>
                </a:extLst>
              </p:cNvPr>
              <p:cNvSpPr/>
              <p:nvPr/>
            </p:nvSpPr>
            <p:spPr>
              <a:xfrm>
                <a:off x="1148594" y="1434618"/>
                <a:ext cx="3242214" cy="1087713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9E680C3-E140-4A59-A961-9AFCE2DA984E}"/>
                  </a:ext>
                </a:extLst>
              </p:cNvPr>
              <p:cNvSpPr/>
              <p:nvPr/>
            </p:nvSpPr>
            <p:spPr>
              <a:xfrm>
                <a:off x="1040093" y="4853418"/>
                <a:ext cx="2312707" cy="927271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16D8795-F4B5-4302-A723-A21A49EAFA16}"/>
                  </a:ext>
                </a:extLst>
              </p:cNvPr>
              <p:cNvSpPr/>
              <p:nvPr/>
            </p:nvSpPr>
            <p:spPr>
              <a:xfrm>
                <a:off x="7946383" y="1434619"/>
                <a:ext cx="913572" cy="1083910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288FAF-0DD9-4AFA-B7D1-DD4910B0D3D3}"/>
                  </a:ext>
                </a:extLst>
              </p:cNvPr>
              <p:cNvSpPr txBox="1"/>
              <p:nvPr/>
            </p:nvSpPr>
            <p:spPr>
              <a:xfrm>
                <a:off x="1354814" y="1595816"/>
                <a:ext cx="10042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/>
                  <a:t>OP110</a:t>
                </a:r>
                <a:br>
                  <a:rPr lang="sv-SE"/>
                </a:br>
                <a:r>
                  <a:rPr lang="sv-SE" err="1"/>
                  <a:t>Pressing</a:t>
                </a:r>
                <a:endParaRPr lang="sv-SE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2D8190-1E6C-4DB1-A954-88F6DA27E36A}"/>
                  </a:ext>
                </a:extLst>
              </p:cNvPr>
              <p:cNvSpPr txBox="1"/>
              <p:nvPr/>
            </p:nvSpPr>
            <p:spPr>
              <a:xfrm>
                <a:off x="1658391" y="5038780"/>
                <a:ext cx="10817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/>
                  <a:t>OP121</a:t>
                </a:r>
                <a:br>
                  <a:rPr lang="sv-SE"/>
                </a:br>
                <a:r>
                  <a:rPr lang="sv-SE" err="1"/>
                  <a:t>Shaping</a:t>
                </a:r>
                <a:r>
                  <a:rPr lang="sv-SE"/>
                  <a:t> 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004E3F-2DFF-4A76-835F-988E99A9909C}"/>
                  </a:ext>
                </a:extLst>
              </p:cNvPr>
              <p:cNvSpPr txBox="1"/>
              <p:nvPr/>
            </p:nvSpPr>
            <p:spPr>
              <a:xfrm>
                <a:off x="7966866" y="1794398"/>
                <a:ext cx="10514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/>
                  <a:t>OP130</a:t>
                </a:r>
              </a:p>
              <a:p>
                <a:r>
                  <a:rPr lang="sv-SE"/>
                  <a:t>Printing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4453A78-9F28-4958-90BB-CD78F8F839AC}"/>
                  </a:ext>
                </a:extLst>
              </p:cNvPr>
              <p:cNvSpPr/>
              <p:nvPr/>
            </p:nvSpPr>
            <p:spPr>
              <a:xfrm>
                <a:off x="788565" y="1291905"/>
                <a:ext cx="10788242" cy="4714612"/>
              </a:xfrm>
              <a:prstGeom prst="round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FC9575-BFD3-480C-A71D-4331A53A40A5}"/>
                  </a:ext>
                </a:extLst>
              </p:cNvPr>
              <p:cNvSpPr txBox="1"/>
              <p:nvPr/>
            </p:nvSpPr>
            <p:spPr>
              <a:xfrm>
                <a:off x="1924849" y="949699"/>
                <a:ext cx="738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b="1" err="1"/>
                  <a:t>Decks</a:t>
                </a:r>
                <a:endParaRPr lang="sv-SE" b="1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A189AD4-4A24-4BBB-AA95-E678182F3A98}"/>
                  </a:ext>
                </a:extLst>
              </p:cNvPr>
              <p:cNvSpPr/>
              <p:nvPr/>
            </p:nvSpPr>
            <p:spPr>
              <a:xfrm>
                <a:off x="4510386" y="1434618"/>
                <a:ext cx="990598" cy="1089963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006946E-8836-4E18-9329-809BFD30EC3A}"/>
                  </a:ext>
                </a:extLst>
              </p:cNvPr>
              <p:cNvSpPr/>
              <p:nvPr/>
            </p:nvSpPr>
            <p:spPr>
              <a:xfrm>
                <a:off x="6336601" y="1434618"/>
                <a:ext cx="823564" cy="1087713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713C53-EF48-48C9-8BD6-55F7631F631D}"/>
                  </a:ext>
                </a:extLst>
              </p:cNvPr>
              <p:cNvSpPr txBox="1"/>
              <p:nvPr/>
            </p:nvSpPr>
            <p:spPr>
              <a:xfrm>
                <a:off x="4509152" y="1774299"/>
                <a:ext cx="10379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/>
                  <a:t>OP123</a:t>
                </a:r>
                <a:br>
                  <a:rPr lang="sv-SE"/>
                </a:br>
                <a:r>
                  <a:rPr lang="sv-SE" err="1"/>
                  <a:t>Finishing</a:t>
                </a:r>
                <a:endParaRPr lang="sv-SE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23ABEE-39C5-4D10-8F76-3E566DB48752}"/>
                  </a:ext>
                </a:extLst>
              </p:cNvPr>
              <p:cNvSpPr txBox="1"/>
              <p:nvPr/>
            </p:nvSpPr>
            <p:spPr>
              <a:xfrm>
                <a:off x="6292809" y="1775399"/>
                <a:ext cx="10817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/>
                  <a:t>OP124</a:t>
                </a:r>
                <a:br>
                  <a:rPr lang="sv-SE"/>
                </a:br>
                <a:r>
                  <a:rPr lang="sv-SE" err="1"/>
                  <a:t>Painting</a:t>
                </a:r>
                <a:endParaRPr lang="sv-SE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6FCBB8B-C42A-4B65-8597-BD68D047088D}"/>
                  </a:ext>
                </a:extLst>
              </p:cNvPr>
              <p:cNvSpPr txBox="1"/>
              <p:nvPr/>
            </p:nvSpPr>
            <p:spPr>
              <a:xfrm>
                <a:off x="4413528" y="5038780"/>
                <a:ext cx="10379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/>
                  <a:t>OP122</a:t>
                </a:r>
                <a:br>
                  <a:rPr lang="sv-SE"/>
                </a:br>
                <a:r>
                  <a:rPr lang="sv-SE"/>
                  <a:t>Drilling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DC3C9CF-6D4E-4FF6-8FEB-FE5691440DB3}"/>
                  </a:ext>
                </a:extLst>
              </p:cNvPr>
              <p:cNvSpPr/>
              <p:nvPr/>
            </p:nvSpPr>
            <p:spPr>
              <a:xfrm>
                <a:off x="3985828" y="4882740"/>
                <a:ext cx="1276772" cy="897949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7F22CA-BE61-474D-8F48-C10B0DF74A2D}"/>
                  </a:ext>
                </a:extLst>
              </p:cNvPr>
              <p:cNvSpPr txBox="1"/>
              <p:nvPr/>
            </p:nvSpPr>
            <p:spPr>
              <a:xfrm>
                <a:off x="3054248" y="3159863"/>
                <a:ext cx="11981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200" err="1"/>
                  <a:t>Storagearea</a:t>
                </a:r>
                <a:r>
                  <a:rPr lang="sv-SE" sz="1200"/>
                  <a:t> 1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7A0C5E-9050-4A70-A95E-55AFD73393CE}"/>
                  </a:ext>
                </a:extLst>
              </p:cNvPr>
              <p:cNvSpPr txBox="1"/>
              <p:nvPr/>
            </p:nvSpPr>
            <p:spPr>
              <a:xfrm>
                <a:off x="5997187" y="5467908"/>
                <a:ext cx="15505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200" err="1"/>
                  <a:t>Drying</a:t>
                </a:r>
                <a:r>
                  <a:rPr lang="sv-SE" sz="1200"/>
                  <a:t> </a:t>
                </a:r>
                <a:r>
                  <a:rPr lang="sv-SE" sz="1200" err="1"/>
                  <a:t>storagearea</a:t>
                </a:r>
                <a:endParaRPr lang="sv-SE" sz="1200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11927137-0870-4A2C-9E81-56E3AE47F6D9}"/>
                  </a:ext>
                </a:extLst>
              </p:cNvPr>
              <p:cNvSpPr/>
              <p:nvPr/>
            </p:nvSpPr>
            <p:spPr>
              <a:xfrm>
                <a:off x="5787067" y="2607992"/>
                <a:ext cx="1757079" cy="3164833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E39B82AA-2760-43C0-BD84-B49CFB5C175B}"/>
                  </a:ext>
                </a:extLst>
              </p:cNvPr>
              <p:cNvSpPr/>
              <p:nvPr/>
            </p:nvSpPr>
            <p:spPr>
              <a:xfrm>
                <a:off x="7713094" y="2594371"/>
                <a:ext cx="1422544" cy="3180562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721EE9B9-3FB8-49C3-9A0D-4AB396833EF6}"/>
                  </a:ext>
                </a:extLst>
              </p:cNvPr>
              <p:cNvSpPr/>
              <p:nvPr/>
            </p:nvSpPr>
            <p:spPr>
              <a:xfrm>
                <a:off x="9231310" y="2615857"/>
                <a:ext cx="2103616" cy="3164833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3C9C8FE-967E-4A10-8BDD-E38988039D1C}"/>
                  </a:ext>
                </a:extLst>
              </p:cNvPr>
              <p:cNvSpPr txBox="1"/>
              <p:nvPr/>
            </p:nvSpPr>
            <p:spPr>
              <a:xfrm>
                <a:off x="7862581" y="5478922"/>
                <a:ext cx="13939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200" err="1"/>
                  <a:t>Storagearea</a:t>
                </a:r>
                <a:r>
                  <a:rPr lang="sv-SE" sz="1200"/>
                  <a:t> 2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B488BB-ADFD-45EC-B124-E5282A80AE99}"/>
                  </a:ext>
                </a:extLst>
              </p:cNvPr>
              <p:cNvSpPr txBox="1"/>
              <p:nvPr/>
            </p:nvSpPr>
            <p:spPr>
              <a:xfrm>
                <a:off x="9514907" y="5252250"/>
                <a:ext cx="18439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200" err="1"/>
                  <a:t>Storagearea</a:t>
                </a:r>
                <a:r>
                  <a:rPr lang="sv-SE" sz="1200"/>
                  <a:t> 3</a:t>
                </a:r>
              </a:p>
              <a:p>
                <a:r>
                  <a:rPr lang="sv-SE" sz="1200" err="1"/>
                  <a:t>packed</a:t>
                </a:r>
                <a:r>
                  <a:rPr lang="sv-SE" sz="1200"/>
                  <a:t> </a:t>
                </a:r>
                <a:r>
                  <a:rPr lang="sv-SE" sz="1200" err="1"/>
                  <a:t>items</a:t>
                </a:r>
                <a:r>
                  <a:rPr lang="sv-SE" sz="1200"/>
                  <a:t> for </a:t>
                </a:r>
                <a:r>
                  <a:rPr lang="sv-SE" sz="1200" err="1"/>
                  <a:t>delivery</a:t>
                </a:r>
                <a:endParaRPr lang="sv-SE" sz="120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93B8000-5832-41A8-8201-076F65B35364}"/>
                  </a:ext>
                </a:extLst>
              </p:cNvPr>
              <p:cNvSpPr/>
              <p:nvPr/>
            </p:nvSpPr>
            <p:spPr>
              <a:xfrm>
                <a:off x="9266662" y="1440255"/>
                <a:ext cx="1890888" cy="1097555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61CF342-8735-4E7F-B766-74F4C5F4EEDC}"/>
                  </a:ext>
                </a:extLst>
              </p:cNvPr>
              <p:cNvSpPr txBox="1"/>
              <p:nvPr/>
            </p:nvSpPr>
            <p:spPr>
              <a:xfrm>
                <a:off x="9879008" y="1549270"/>
                <a:ext cx="10514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/>
                  <a:t>OP150</a:t>
                </a:r>
              </a:p>
              <a:p>
                <a:r>
                  <a:rPr lang="sv-SE" err="1"/>
                  <a:t>Packing</a:t>
                </a:r>
                <a:endParaRPr lang="sv-SE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8DCCD389-EEA8-4F79-A118-AF881AF83A10}"/>
                  </a:ext>
                </a:extLst>
              </p:cNvPr>
              <p:cNvSpPr/>
              <p:nvPr/>
            </p:nvSpPr>
            <p:spPr>
              <a:xfrm>
                <a:off x="1255733" y="2433952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94D3EB0-54CA-4067-8ECC-1DAA062B374B}"/>
                  </a:ext>
                </a:extLst>
              </p:cNvPr>
              <p:cNvSpPr/>
              <p:nvPr/>
            </p:nvSpPr>
            <p:spPr>
              <a:xfrm>
                <a:off x="6977803" y="4986068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AE393B2-01AC-4753-A182-CDBC6BCBD495}"/>
                  </a:ext>
                </a:extLst>
              </p:cNvPr>
              <p:cNvSpPr/>
              <p:nvPr/>
            </p:nvSpPr>
            <p:spPr>
              <a:xfrm>
                <a:off x="6467968" y="4995240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8B8B9CCE-11F3-440D-BA2C-42F5901C34BC}"/>
                  </a:ext>
                </a:extLst>
              </p:cNvPr>
              <p:cNvSpPr/>
              <p:nvPr/>
            </p:nvSpPr>
            <p:spPr>
              <a:xfrm>
                <a:off x="1141328" y="4431481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392D81E2-A480-4AF3-9509-C476B3815CE8}"/>
                  </a:ext>
                </a:extLst>
              </p:cNvPr>
              <p:cNvSpPr/>
              <p:nvPr/>
            </p:nvSpPr>
            <p:spPr>
              <a:xfrm>
                <a:off x="1693439" y="4440874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C0D0341F-D6DA-41F8-9AA6-DFE642BD7A4E}"/>
                  </a:ext>
                </a:extLst>
              </p:cNvPr>
              <p:cNvSpPr/>
              <p:nvPr/>
            </p:nvSpPr>
            <p:spPr>
              <a:xfrm>
                <a:off x="2250036" y="4440874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506B17BF-79AF-4951-80C8-0958C206196B}"/>
                  </a:ext>
                </a:extLst>
              </p:cNvPr>
              <p:cNvSpPr/>
              <p:nvPr/>
            </p:nvSpPr>
            <p:spPr>
              <a:xfrm>
                <a:off x="2785843" y="4440874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9BCBD650-0F6A-473B-B1A8-83458FD8F29B}"/>
                  </a:ext>
                </a:extLst>
              </p:cNvPr>
              <p:cNvSpPr/>
              <p:nvPr/>
            </p:nvSpPr>
            <p:spPr>
              <a:xfrm>
                <a:off x="1533658" y="3433286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72EC47C1-4E85-4514-BAF0-384FD0FE84A9}"/>
                  </a:ext>
                </a:extLst>
              </p:cNvPr>
              <p:cNvSpPr/>
              <p:nvPr/>
            </p:nvSpPr>
            <p:spPr>
              <a:xfrm>
                <a:off x="4654556" y="4428636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4C9CFA18-4B32-4F98-9D3F-48A1B52E5B33}"/>
                  </a:ext>
                </a:extLst>
              </p:cNvPr>
              <p:cNvSpPr/>
              <p:nvPr/>
            </p:nvSpPr>
            <p:spPr>
              <a:xfrm>
                <a:off x="4773804" y="2444532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97B5B919-FD4B-4F03-9E8E-9A8B9B102340}"/>
                  </a:ext>
                </a:extLst>
              </p:cNvPr>
              <p:cNvSpPr/>
              <p:nvPr/>
            </p:nvSpPr>
            <p:spPr>
              <a:xfrm>
                <a:off x="1794028" y="2433952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8C08B5A5-0F18-4852-9E59-3B84A1B6019A}"/>
                  </a:ext>
                </a:extLst>
              </p:cNvPr>
              <p:cNvSpPr/>
              <p:nvPr/>
            </p:nvSpPr>
            <p:spPr>
              <a:xfrm>
                <a:off x="2313162" y="2433952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BC28A526-C119-43DA-870D-154569884AF3}"/>
                  </a:ext>
                </a:extLst>
              </p:cNvPr>
              <p:cNvSpPr/>
              <p:nvPr/>
            </p:nvSpPr>
            <p:spPr>
              <a:xfrm>
                <a:off x="2832004" y="2433952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0762B4E3-B70F-4344-9F83-5254D41858BB}"/>
                  </a:ext>
                </a:extLst>
              </p:cNvPr>
              <p:cNvSpPr/>
              <p:nvPr/>
            </p:nvSpPr>
            <p:spPr>
              <a:xfrm>
                <a:off x="6567136" y="2453741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A0F09614-0E43-4C11-84E1-A9020581C81C}"/>
                  </a:ext>
                </a:extLst>
              </p:cNvPr>
              <p:cNvSpPr/>
              <p:nvPr/>
            </p:nvSpPr>
            <p:spPr>
              <a:xfrm>
                <a:off x="8236633" y="2447984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4709D5F0-68AD-4251-8E25-91D8E325CB8D}"/>
                  </a:ext>
                </a:extLst>
              </p:cNvPr>
              <p:cNvSpPr/>
              <p:nvPr/>
            </p:nvSpPr>
            <p:spPr>
              <a:xfrm>
                <a:off x="9906053" y="2460648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967EFE89-47B1-4BFA-8BE8-7A813C069D74}"/>
                  </a:ext>
                </a:extLst>
              </p:cNvPr>
              <p:cNvSpPr/>
              <p:nvPr/>
            </p:nvSpPr>
            <p:spPr>
              <a:xfrm>
                <a:off x="3362286" y="2433952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38C24478-DE44-464F-9C68-2D6BC6DD3CF4}"/>
                  </a:ext>
                </a:extLst>
              </p:cNvPr>
              <p:cNvSpPr/>
              <p:nvPr/>
            </p:nvSpPr>
            <p:spPr>
              <a:xfrm>
                <a:off x="6959171" y="4322475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6633F26F-76B8-4218-ABDE-854A184FFFEF}"/>
                  </a:ext>
                </a:extLst>
              </p:cNvPr>
              <p:cNvSpPr/>
              <p:nvPr/>
            </p:nvSpPr>
            <p:spPr>
              <a:xfrm>
                <a:off x="8635591" y="4316876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DD2676FD-192B-4360-93A2-00145A5CF1F1}"/>
                  </a:ext>
                </a:extLst>
              </p:cNvPr>
              <p:cNvSpPr/>
              <p:nvPr/>
            </p:nvSpPr>
            <p:spPr>
              <a:xfrm>
                <a:off x="8635592" y="4967241"/>
                <a:ext cx="426973" cy="54519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F6831019-E1E9-4A97-9E06-37975CFB0E25}"/>
                  </a:ext>
                </a:extLst>
              </p:cNvPr>
              <p:cNvSpPr/>
              <p:nvPr/>
            </p:nvSpPr>
            <p:spPr>
              <a:xfrm>
                <a:off x="8143789" y="4967241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B079C358-D69A-4992-835C-62DF9688DEDF}"/>
                  </a:ext>
                </a:extLst>
              </p:cNvPr>
              <p:cNvSpPr/>
              <p:nvPr/>
            </p:nvSpPr>
            <p:spPr>
              <a:xfrm>
                <a:off x="8143788" y="4316876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B6EAB706-AAB4-4453-A216-C6751F8DC593}"/>
                  </a:ext>
                </a:extLst>
              </p:cNvPr>
              <p:cNvSpPr/>
              <p:nvPr/>
            </p:nvSpPr>
            <p:spPr>
              <a:xfrm>
                <a:off x="5964724" y="4995240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F14AE78-81DF-48B2-907B-B609B2A4E7FC}"/>
                  </a:ext>
                </a:extLst>
              </p:cNvPr>
              <p:cNvSpPr/>
              <p:nvPr/>
            </p:nvSpPr>
            <p:spPr>
              <a:xfrm>
                <a:off x="10464522" y="2447984"/>
                <a:ext cx="426973" cy="558305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FC04DDC-66C0-405B-B5CC-112EC8FFA0E8}"/>
                  </a:ext>
                </a:extLst>
              </p:cNvPr>
              <p:cNvSpPr/>
              <p:nvPr/>
            </p:nvSpPr>
            <p:spPr>
              <a:xfrm>
                <a:off x="10784262" y="3545322"/>
                <a:ext cx="426973" cy="558305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75FF670-085E-4500-899B-F0907FB11435}"/>
                  </a:ext>
                </a:extLst>
              </p:cNvPr>
              <p:cNvSpPr/>
              <p:nvPr/>
            </p:nvSpPr>
            <p:spPr>
              <a:xfrm>
                <a:off x="10786842" y="4225480"/>
                <a:ext cx="426973" cy="558305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2120BFF-BF1B-4A6A-A7F0-1E4BF5941C06}"/>
                  </a:ext>
                </a:extLst>
              </p:cNvPr>
              <p:cNvSpPr/>
              <p:nvPr/>
            </p:nvSpPr>
            <p:spPr>
              <a:xfrm>
                <a:off x="10236431" y="4238983"/>
                <a:ext cx="426973" cy="558305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2D34AA5-3D98-470F-A3B2-F6FAA721C678}"/>
                  </a:ext>
                </a:extLst>
              </p:cNvPr>
              <p:cNvSpPr/>
              <p:nvPr/>
            </p:nvSpPr>
            <p:spPr>
              <a:xfrm>
                <a:off x="10786843" y="4898910"/>
                <a:ext cx="426973" cy="558305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2ACF4FE-83F4-4547-8BE0-90F69FD82C9F}"/>
                  </a:ext>
                </a:extLst>
              </p:cNvPr>
              <p:cNvSpPr/>
              <p:nvPr/>
            </p:nvSpPr>
            <p:spPr>
              <a:xfrm>
                <a:off x="10251036" y="4902085"/>
                <a:ext cx="426973" cy="558305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701CDFBA-C83B-44E6-987A-097A8E489BF6}"/>
                  </a:ext>
                </a:extLst>
              </p:cNvPr>
              <p:cNvSpPr/>
              <p:nvPr/>
            </p:nvSpPr>
            <p:spPr>
              <a:xfrm>
                <a:off x="4636893" y="3466472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A0F5365E-0131-47EC-BC27-DF0E1A7A5D6F}"/>
                  </a:ext>
                </a:extLst>
              </p:cNvPr>
              <p:cNvSpPr/>
              <p:nvPr/>
            </p:nvSpPr>
            <p:spPr>
              <a:xfrm>
                <a:off x="5142843" y="3462791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D1201D6D-699F-4A3C-BB1A-C2B799141957}"/>
                  </a:ext>
                </a:extLst>
              </p:cNvPr>
              <p:cNvSpPr/>
              <p:nvPr/>
            </p:nvSpPr>
            <p:spPr>
              <a:xfrm>
                <a:off x="2016601" y="3441784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A85E8C5F-85D2-4D0B-9268-E104EF922AA0}"/>
                  </a:ext>
                </a:extLst>
              </p:cNvPr>
              <p:cNvSpPr/>
              <p:nvPr/>
            </p:nvSpPr>
            <p:spPr>
              <a:xfrm>
                <a:off x="1043801" y="3433286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84EB90B9-D1F6-4B3D-9EF5-FD26E4A771C0}"/>
                  </a:ext>
                </a:extLst>
              </p:cNvPr>
              <p:cNvSpPr/>
              <p:nvPr/>
            </p:nvSpPr>
            <p:spPr>
              <a:xfrm>
                <a:off x="9383494" y="2455115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DC8CCEB-0B02-4FFD-B011-B83A600925EB}"/>
                  </a:ext>
                </a:extLst>
              </p:cNvPr>
              <p:cNvSpPr/>
              <p:nvPr/>
            </p:nvSpPr>
            <p:spPr>
              <a:xfrm>
                <a:off x="10221343" y="3539574"/>
                <a:ext cx="426973" cy="558305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56594CB-AEB1-4B19-B654-A589BEBED859}"/>
                  </a:ext>
                </a:extLst>
              </p:cNvPr>
              <p:cNvSpPr/>
              <p:nvPr/>
            </p:nvSpPr>
            <p:spPr>
              <a:xfrm>
                <a:off x="9732511" y="4244167"/>
                <a:ext cx="426973" cy="558305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5D30F59-2BF6-42C4-B511-14F80F1FA8B0}"/>
                  </a:ext>
                </a:extLst>
              </p:cNvPr>
              <p:cNvSpPr/>
              <p:nvPr/>
            </p:nvSpPr>
            <p:spPr>
              <a:xfrm>
                <a:off x="9736547" y="4879975"/>
                <a:ext cx="426973" cy="558305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B58A784C-2F66-4424-82F0-4EFDB1E0DB6B}"/>
                  </a:ext>
                </a:extLst>
              </p:cNvPr>
              <p:cNvSpPr/>
              <p:nvPr/>
            </p:nvSpPr>
            <p:spPr>
              <a:xfrm>
                <a:off x="4134847" y="4428636"/>
                <a:ext cx="426973" cy="53212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ACBD429-BF09-4BF0-8AD8-603B357CFC48}"/>
                </a:ext>
              </a:extLst>
            </p:cNvPr>
            <p:cNvGrpSpPr/>
            <p:nvPr/>
          </p:nvGrpSpPr>
          <p:grpSpPr>
            <a:xfrm>
              <a:off x="784746" y="3683949"/>
              <a:ext cx="10572830" cy="3056539"/>
              <a:chOff x="788564" y="928079"/>
              <a:chExt cx="11161696" cy="5413431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18516917-92B8-47DB-8147-8FEA1066D407}"/>
                  </a:ext>
                </a:extLst>
              </p:cNvPr>
              <p:cNvSpPr/>
              <p:nvPr/>
            </p:nvSpPr>
            <p:spPr>
              <a:xfrm>
                <a:off x="1010001" y="1461210"/>
                <a:ext cx="5732930" cy="3098462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67D8625-01AB-47DF-A50A-5227FBA7C212}"/>
                  </a:ext>
                </a:extLst>
              </p:cNvPr>
              <p:cNvSpPr/>
              <p:nvPr/>
            </p:nvSpPr>
            <p:spPr>
              <a:xfrm>
                <a:off x="1031032" y="4702939"/>
                <a:ext cx="2571239" cy="109056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1CA97C1-D736-44B1-8C35-43FF4946BE40}"/>
                  </a:ext>
                </a:extLst>
              </p:cNvPr>
              <p:cNvSpPr/>
              <p:nvPr/>
            </p:nvSpPr>
            <p:spPr>
              <a:xfrm>
                <a:off x="3830312" y="4705472"/>
                <a:ext cx="1767009" cy="109056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B137EAE-565B-4FC2-9A7C-6C222082542A}"/>
                  </a:ext>
                </a:extLst>
              </p:cNvPr>
              <p:cNvSpPr/>
              <p:nvPr/>
            </p:nvSpPr>
            <p:spPr>
              <a:xfrm>
                <a:off x="6969570" y="4751594"/>
                <a:ext cx="1491891" cy="109056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9CBB6EB-E36E-467A-ABFF-17A3511BD968}"/>
                  </a:ext>
                </a:extLst>
              </p:cNvPr>
              <p:cNvSpPr txBox="1"/>
              <p:nvPr/>
            </p:nvSpPr>
            <p:spPr>
              <a:xfrm>
                <a:off x="7160457" y="4847990"/>
                <a:ext cx="11855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600"/>
                  <a:t>OP250</a:t>
                </a:r>
                <a:br>
                  <a:rPr lang="sv-SE" sz="1600"/>
                </a:br>
                <a:r>
                  <a:rPr lang="sv-SE" sz="1600" err="1"/>
                  <a:t>Packing</a:t>
                </a:r>
                <a:endParaRPr lang="sv-SE" sz="1600"/>
              </a:p>
              <a:p>
                <a:r>
                  <a:rPr lang="sv-SE" sz="1600"/>
                  <a:t>4xWheels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DCF791C-7B99-42AF-A351-FD74429AC46E}"/>
                  </a:ext>
                </a:extLst>
              </p:cNvPr>
              <p:cNvSpPr txBox="1"/>
              <p:nvPr/>
            </p:nvSpPr>
            <p:spPr>
              <a:xfrm>
                <a:off x="1441099" y="4868064"/>
                <a:ext cx="19140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/>
                  <a:t>OP210</a:t>
                </a:r>
                <a:br>
                  <a:rPr lang="sv-SE"/>
                </a:br>
                <a:r>
                  <a:rPr lang="sv-SE"/>
                  <a:t>Casting </a:t>
                </a:r>
                <a:r>
                  <a:rPr lang="sv-SE" err="1"/>
                  <a:t>foundry</a:t>
                </a:r>
                <a:endParaRPr lang="sv-SE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92CE45C-2EF6-4661-AB9C-2145554A99DE}"/>
                  </a:ext>
                </a:extLst>
              </p:cNvPr>
              <p:cNvSpPr txBox="1"/>
              <p:nvPr/>
            </p:nvSpPr>
            <p:spPr>
              <a:xfrm>
                <a:off x="4115616" y="4873047"/>
                <a:ext cx="11807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/>
                  <a:t>OP221</a:t>
                </a:r>
                <a:br>
                  <a:rPr lang="sv-SE"/>
                </a:br>
                <a:r>
                  <a:rPr lang="sv-SE" err="1"/>
                  <a:t>Machining</a:t>
                </a:r>
                <a:endParaRPr lang="sv-SE"/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F3A02440-8591-4A3D-BAE8-24363EE16709}"/>
                  </a:ext>
                </a:extLst>
              </p:cNvPr>
              <p:cNvSpPr/>
              <p:nvPr/>
            </p:nvSpPr>
            <p:spPr>
              <a:xfrm>
                <a:off x="788564" y="1291905"/>
                <a:ext cx="11161696" cy="4714612"/>
              </a:xfrm>
              <a:prstGeom prst="round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3AA8DAE-B135-426E-8653-3E15D4D91502}"/>
                  </a:ext>
                </a:extLst>
              </p:cNvPr>
              <p:cNvSpPr txBox="1"/>
              <p:nvPr/>
            </p:nvSpPr>
            <p:spPr>
              <a:xfrm>
                <a:off x="2487171" y="965092"/>
                <a:ext cx="917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b="1"/>
                  <a:t>Wheels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26095F4-4173-47D2-9591-A5D261C2AD58}"/>
                  </a:ext>
                </a:extLst>
              </p:cNvPr>
              <p:cNvSpPr/>
              <p:nvPr/>
            </p:nvSpPr>
            <p:spPr>
              <a:xfrm>
                <a:off x="5693376" y="4724892"/>
                <a:ext cx="872005" cy="109056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B86CC04-C87B-4F4B-8C50-73779216AB6B}"/>
                  </a:ext>
                </a:extLst>
              </p:cNvPr>
              <p:cNvSpPr txBox="1"/>
              <p:nvPr/>
            </p:nvSpPr>
            <p:spPr>
              <a:xfrm>
                <a:off x="5693376" y="4853094"/>
                <a:ext cx="10884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/>
                  <a:t>OP222</a:t>
                </a:r>
                <a:br>
                  <a:rPr lang="sv-SE"/>
                </a:br>
                <a:r>
                  <a:rPr lang="sv-SE"/>
                  <a:t>Printing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0BC04AF-EC8E-41F4-B32C-2F8EF224A808}"/>
                  </a:ext>
                </a:extLst>
              </p:cNvPr>
              <p:cNvSpPr txBox="1"/>
              <p:nvPr/>
            </p:nvSpPr>
            <p:spPr>
              <a:xfrm>
                <a:off x="3366340" y="2444274"/>
                <a:ext cx="11981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200" err="1"/>
                  <a:t>Storagearea</a:t>
                </a:r>
                <a:r>
                  <a:rPr lang="sv-SE" sz="1200"/>
                  <a:t> 4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75F9887-0370-415F-8ED4-F0D85AE194FA}"/>
                  </a:ext>
                </a:extLst>
              </p:cNvPr>
              <p:cNvSpPr/>
              <p:nvPr/>
            </p:nvSpPr>
            <p:spPr>
              <a:xfrm>
                <a:off x="9572905" y="3481562"/>
                <a:ext cx="2018090" cy="604049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327137E-1117-40AD-830F-042E5F529E24}"/>
                  </a:ext>
                </a:extLst>
              </p:cNvPr>
              <p:cNvSpPr txBox="1"/>
              <p:nvPr/>
            </p:nvSpPr>
            <p:spPr>
              <a:xfrm>
                <a:off x="9585424" y="3682705"/>
                <a:ext cx="21437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200"/>
                  <a:t>OP350 Packning Skateboards</a:t>
                </a:r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7E065256-AF0A-4DCA-9C13-FCEFB689F35F}"/>
                  </a:ext>
                </a:extLst>
              </p:cNvPr>
              <p:cNvSpPr/>
              <p:nvPr/>
            </p:nvSpPr>
            <p:spPr>
              <a:xfrm>
                <a:off x="6832358" y="1473353"/>
                <a:ext cx="1836475" cy="3106759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6B957743-A679-4BDC-BDC6-53CB3ED0AC27}"/>
                  </a:ext>
                </a:extLst>
              </p:cNvPr>
              <p:cNvSpPr/>
              <p:nvPr/>
            </p:nvSpPr>
            <p:spPr>
              <a:xfrm>
                <a:off x="8839218" y="4171521"/>
                <a:ext cx="2878395" cy="17490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F683A23F-B1DC-4E79-9F39-E4293C0518A5}"/>
                  </a:ext>
                </a:extLst>
              </p:cNvPr>
              <p:cNvGrpSpPr/>
              <p:nvPr/>
            </p:nvGrpSpPr>
            <p:grpSpPr>
              <a:xfrm>
                <a:off x="1577873" y="1580398"/>
                <a:ext cx="435808" cy="532124"/>
                <a:chOff x="1299258" y="1596921"/>
                <a:chExt cx="435808" cy="532124"/>
              </a:xfrm>
            </p:grpSpPr>
            <p:sp>
              <p:nvSpPr>
                <p:cNvPr id="191" name="Rectangle: Rounded Corners 190">
                  <a:extLst>
                    <a:ext uri="{FF2B5EF4-FFF2-40B4-BE49-F238E27FC236}">
                      <a16:creationId xmlns:a16="http://schemas.microsoft.com/office/drawing/2014/main" id="{48AF6FD1-4728-44B5-A3F1-2AE2D412DDD9}"/>
                    </a:ext>
                  </a:extLst>
                </p:cNvPr>
                <p:cNvSpPr/>
                <p:nvPr/>
              </p:nvSpPr>
              <p:spPr>
                <a:xfrm>
                  <a:off x="1308093" y="1596921"/>
                  <a:ext cx="426973" cy="53212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1234DCC6-E0CA-40EA-B277-404835E140F2}"/>
                    </a:ext>
                  </a:extLst>
                </p:cNvPr>
                <p:cNvSpPr/>
                <p:nvPr/>
              </p:nvSpPr>
              <p:spPr>
                <a:xfrm>
                  <a:off x="1299258" y="1596921"/>
                  <a:ext cx="426973" cy="532124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81D7968-CEDE-49C0-884B-BAEAC10CFC12}"/>
                  </a:ext>
                </a:extLst>
              </p:cNvPr>
              <p:cNvGrpSpPr/>
              <p:nvPr/>
            </p:nvGrpSpPr>
            <p:grpSpPr>
              <a:xfrm>
                <a:off x="2649603" y="1591079"/>
                <a:ext cx="435808" cy="532124"/>
                <a:chOff x="1299258" y="1596921"/>
                <a:chExt cx="435808" cy="532124"/>
              </a:xfrm>
            </p:grpSpPr>
            <p:sp>
              <p:nvSpPr>
                <p:cNvPr id="189" name="Rectangle: Rounded Corners 188">
                  <a:extLst>
                    <a:ext uri="{FF2B5EF4-FFF2-40B4-BE49-F238E27FC236}">
                      <a16:creationId xmlns:a16="http://schemas.microsoft.com/office/drawing/2014/main" id="{B2067581-5208-4A98-9A35-0F1F50330E43}"/>
                    </a:ext>
                  </a:extLst>
                </p:cNvPr>
                <p:cNvSpPr/>
                <p:nvPr/>
              </p:nvSpPr>
              <p:spPr>
                <a:xfrm>
                  <a:off x="1308093" y="1596921"/>
                  <a:ext cx="426973" cy="53212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050B0860-9768-4057-A658-390D7E322857}"/>
                    </a:ext>
                  </a:extLst>
                </p:cNvPr>
                <p:cNvSpPr/>
                <p:nvPr/>
              </p:nvSpPr>
              <p:spPr>
                <a:xfrm>
                  <a:off x="1299258" y="1596921"/>
                  <a:ext cx="426973" cy="532124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C624B2B-CBDF-4F94-B7B4-0556078786EA}"/>
                  </a:ext>
                </a:extLst>
              </p:cNvPr>
              <p:cNvGrpSpPr/>
              <p:nvPr/>
            </p:nvGrpSpPr>
            <p:grpSpPr>
              <a:xfrm>
                <a:off x="3200733" y="1585337"/>
                <a:ext cx="435808" cy="532124"/>
                <a:chOff x="1299258" y="1596921"/>
                <a:chExt cx="435808" cy="532124"/>
              </a:xfrm>
            </p:grpSpPr>
            <p:sp>
              <p:nvSpPr>
                <p:cNvPr id="187" name="Rectangle: Rounded Corners 186">
                  <a:extLst>
                    <a:ext uri="{FF2B5EF4-FFF2-40B4-BE49-F238E27FC236}">
                      <a16:creationId xmlns:a16="http://schemas.microsoft.com/office/drawing/2014/main" id="{9845C190-8326-4893-A77F-99ECE802E019}"/>
                    </a:ext>
                  </a:extLst>
                </p:cNvPr>
                <p:cNvSpPr/>
                <p:nvPr/>
              </p:nvSpPr>
              <p:spPr>
                <a:xfrm>
                  <a:off x="1308093" y="1596921"/>
                  <a:ext cx="426973" cy="53212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249706CF-634D-4A3E-9191-B13F624B7EEB}"/>
                    </a:ext>
                  </a:extLst>
                </p:cNvPr>
                <p:cNvSpPr/>
                <p:nvPr/>
              </p:nvSpPr>
              <p:spPr>
                <a:xfrm>
                  <a:off x="1299258" y="1596921"/>
                  <a:ext cx="426973" cy="532124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9AC6F522-60F6-4F4C-828A-E9A316212875}"/>
                  </a:ext>
                </a:extLst>
              </p:cNvPr>
              <p:cNvGrpSpPr/>
              <p:nvPr/>
            </p:nvGrpSpPr>
            <p:grpSpPr>
              <a:xfrm>
                <a:off x="3741290" y="1588753"/>
                <a:ext cx="435808" cy="532124"/>
                <a:chOff x="1299258" y="1596921"/>
                <a:chExt cx="435808" cy="532124"/>
              </a:xfrm>
            </p:grpSpPr>
            <p:sp>
              <p:nvSpPr>
                <p:cNvPr id="185" name="Rectangle: Rounded Corners 184">
                  <a:extLst>
                    <a:ext uri="{FF2B5EF4-FFF2-40B4-BE49-F238E27FC236}">
                      <a16:creationId xmlns:a16="http://schemas.microsoft.com/office/drawing/2014/main" id="{BA2910C0-6384-446E-9619-1781DD6647B6}"/>
                    </a:ext>
                  </a:extLst>
                </p:cNvPr>
                <p:cNvSpPr/>
                <p:nvPr/>
              </p:nvSpPr>
              <p:spPr>
                <a:xfrm>
                  <a:off x="1308093" y="1596921"/>
                  <a:ext cx="426973" cy="53212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6F66AC51-546A-4E28-9346-8D8259455227}"/>
                    </a:ext>
                  </a:extLst>
                </p:cNvPr>
                <p:cNvSpPr/>
                <p:nvPr/>
              </p:nvSpPr>
              <p:spPr>
                <a:xfrm>
                  <a:off x="1299258" y="1596921"/>
                  <a:ext cx="426973" cy="532124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0A2BE428-4397-48F1-B6F9-A9DE28E0D74E}"/>
                  </a:ext>
                </a:extLst>
              </p:cNvPr>
              <p:cNvGrpSpPr/>
              <p:nvPr/>
            </p:nvGrpSpPr>
            <p:grpSpPr>
              <a:xfrm>
                <a:off x="4276052" y="1588753"/>
                <a:ext cx="435808" cy="532124"/>
                <a:chOff x="1299258" y="1596921"/>
                <a:chExt cx="435808" cy="532124"/>
              </a:xfrm>
            </p:grpSpPr>
            <p:sp>
              <p:nvSpPr>
                <p:cNvPr id="183" name="Rectangle: Rounded Corners 182">
                  <a:extLst>
                    <a:ext uri="{FF2B5EF4-FFF2-40B4-BE49-F238E27FC236}">
                      <a16:creationId xmlns:a16="http://schemas.microsoft.com/office/drawing/2014/main" id="{992D4ED8-BE38-4E07-A013-6C1091B2E582}"/>
                    </a:ext>
                  </a:extLst>
                </p:cNvPr>
                <p:cNvSpPr/>
                <p:nvPr/>
              </p:nvSpPr>
              <p:spPr>
                <a:xfrm>
                  <a:off x="1308093" y="1596921"/>
                  <a:ext cx="426973" cy="53212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487AE34F-884C-4BDC-8C80-98D0DE63541A}"/>
                    </a:ext>
                  </a:extLst>
                </p:cNvPr>
                <p:cNvSpPr/>
                <p:nvPr/>
              </p:nvSpPr>
              <p:spPr>
                <a:xfrm>
                  <a:off x="1299258" y="1596921"/>
                  <a:ext cx="426973" cy="532124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A426E857-4D2A-4992-AEF7-290CD563840E}"/>
                  </a:ext>
                </a:extLst>
              </p:cNvPr>
              <p:cNvGrpSpPr/>
              <p:nvPr/>
            </p:nvGrpSpPr>
            <p:grpSpPr>
              <a:xfrm>
                <a:off x="4856342" y="1580398"/>
                <a:ext cx="435808" cy="532124"/>
                <a:chOff x="1299258" y="1596921"/>
                <a:chExt cx="435808" cy="532124"/>
              </a:xfrm>
            </p:grpSpPr>
            <p:sp>
              <p:nvSpPr>
                <p:cNvPr id="181" name="Rectangle: Rounded Corners 180">
                  <a:extLst>
                    <a:ext uri="{FF2B5EF4-FFF2-40B4-BE49-F238E27FC236}">
                      <a16:creationId xmlns:a16="http://schemas.microsoft.com/office/drawing/2014/main" id="{B8305899-5DCF-420B-981D-D2E9ADA34F97}"/>
                    </a:ext>
                  </a:extLst>
                </p:cNvPr>
                <p:cNvSpPr/>
                <p:nvPr/>
              </p:nvSpPr>
              <p:spPr>
                <a:xfrm>
                  <a:off x="1308093" y="1596921"/>
                  <a:ext cx="426973" cy="53212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2528AB8F-B173-4BFB-A83D-AFADCDFF5DDC}"/>
                    </a:ext>
                  </a:extLst>
                </p:cNvPr>
                <p:cNvSpPr/>
                <p:nvPr/>
              </p:nvSpPr>
              <p:spPr>
                <a:xfrm>
                  <a:off x="1299258" y="1596921"/>
                  <a:ext cx="426973" cy="532124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C181D8BC-BEBB-4676-8ACB-CFD9D06AF071}"/>
                  </a:ext>
                </a:extLst>
              </p:cNvPr>
              <p:cNvGrpSpPr/>
              <p:nvPr/>
            </p:nvGrpSpPr>
            <p:grpSpPr>
              <a:xfrm>
                <a:off x="5385409" y="1590931"/>
                <a:ext cx="435808" cy="532124"/>
                <a:chOff x="1299258" y="1596921"/>
                <a:chExt cx="435808" cy="532124"/>
              </a:xfrm>
            </p:grpSpPr>
            <p:sp>
              <p:nvSpPr>
                <p:cNvPr id="179" name="Rectangle: Rounded Corners 178">
                  <a:extLst>
                    <a:ext uri="{FF2B5EF4-FFF2-40B4-BE49-F238E27FC236}">
                      <a16:creationId xmlns:a16="http://schemas.microsoft.com/office/drawing/2014/main" id="{1CFA8D59-C21B-40A5-8500-88DB79FC8003}"/>
                    </a:ext>
                  </a:extLst>
                </p:cNvPr>
                <p:cNvSpPr/>
                <p:nvPr/>
              </p:nvSpPr>
              <p:spPr>
                <a:xfrm>
                  <a:off x="1308093" y="1596921"/>
                  <a:ext cx="426973" cy="53212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7049B303-87BD-48F4-87BF-E3561327F4FE}"/>
                    </a:ext>
                  </a:extLst>
                </p:cNvPr>
                <p:cNvSpPr/>
                <p:nvPr/>
              </p:nvSpPr>
              <p:spPr>
                <a:xfrm>
                  <a:off x="1299258" y="1596921"/>
                  <a:ext cx="426973" cy="532124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4453BA8-5357-4747-AF76-10DB6DAD0177}"/>
                  </a:ext>
                </a:extLst>
              </p:cNvPr>
              <p:cNvGrpSpPr/>
              <p:nvPr/>
            </p:nvGrpSpPr>
            <p:grpSpPr>
              <a:xfrm>
                <a:off x="5911336" y="1588753"/>
                <a:ext cx="435808" cy="532124"/>
                <a:chOff x="1299258" y="1596921"/>
                <a:chExt cx="435808" cy="532124"/>
              </a:xfrm>
            </p:grpSpPr>
            <p:sp>
              <p:nvSpPr>
                <p:cNvPr id="177" name="Rectangle: Rounded Corners 176">
                  <a:extLst>
                    <a:ext uri="{FF2B5EF4-FFF2-40B4-BE49-F238E27FC236}">
                      <a16:creationId xmlns:a16="http://schemas.microsoft.com/office/drawing/2014/main" id="{785FBBE0-F0C3-42C0-B861-9471FF7B2761}"/>
                    </a:ext>
                  </a:extLst>
                </p:cNvPr>
                <p:cNvSpPr/>
                <p:nvPr/>
              </p:nvSpPr>
              <p:spPr>
                <a:xfrm>
                  <a:off x="1308093" y="1596921"/>
                  <a:ext cx="426973" cy="53212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BBC681FD-659A-4AB7-9B7A-ED0C846F74DF}"/>
                    </a:ext>
                  </a:extLst>
                </p:cNvPr>
                <p:cNvSpPr/>
                <p:nvPr/>
              </p:nvSpPr>
              <p:spPr>
                <a:xfrm>
                  <a:off x="1299258" y="1596921"/>
                  <a:ext cx="426973" cy="532124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00F9E70B-1794-4391-9AB6-38BB0F486680}"/>
                  </a:ext>
                </a:extLst>
              </p:cNvPr>
              <p:cNvGrpSpPr/>
              <p:nvPr/>
            </p:nvGrpSpPr>
            <p:grpSpPr>
              <a:xfrm>
                <a:off x="1582053" y="4150008"/>
                <a:ext cx="435808" cy="532124"/>
                <a:chOff x="1299258" y="1596921"/>
                <a:chExt cx="435808" cy="532124"/>
              </a:xfrm>
            </p:grpSpPr>
            <p:sp>
              <p:nvSpPr>
                <p:cNvPr id="175" name="Rectangle: Rounded Corners 174">
                  <a:extLst>
                    <a:ext uri="{FF2B5EF4-FFF2-40B4-BE49-F238E27FC236}">
                      <a16:creationId xmlns:a16="http://schemas.microsoft.com/office/drawing/2014/main" id="{A0A866D0-3926-411E-BFC9-A8A2FB0D0ACA}"/>
                    </a:ext>
                  </a:extLst>
                </p:cNvPr>
                <p:cNvSpPr/>
                <p:nvPr/>
              </p:nvSpPr>
              <p:spPr>
                <a:xfrm>
                  <a:off x="1308093" y="1596921"/>
                  <a:ext cx="426973" cy="53212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C008D362-E9F6-43E7-810A-6B2482B87318}"/>
                    </a:ext>
                  </a:extLst>
                </p:cNvPr>
                <p:cNvSpPr/>
                <p:nvPr/>
              </p:nvSpPr>
              <p:spPr>
                <a:xfrm>
                  <a:off x="1299258" y="1596921"/>
                  <a:ext cx="426973" cy="532124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0176BE5-E289-43E7-8AE6-4133395E924F}"/>
                  </a:ext>
                </a:extLst>
              </p:cNvPr>
              <p:cNvGrpSpPr/>
              <p:nvPr/>
            </p:nvGrpSpPr>
            <p:grpSpPr>
              <a:xfrm>
                <a:off x="1585279" y="2228789"/>
                <a:ext cx="435808" cy="532124"/>
                <a:chOff x="1299258" y="1596921"/>
                <a:chExt cx="435808" cy="532124"/>
              </a:xfrm>
            </p:grpSpPr>
            <p:sp>
              <p:nvSpPr>
                <p:cNvPr id="173" name="Rectangle: Rounded Corners 172">
                  <a:extLst>
                    <a:ext uri="{FF2B5EF4-FFF2-40B4-BE49-F238E27FC236}">
                      <a16:creationId xmlns:a16="http://schemas.microsoft.com/office/drawing/2014/main" id="{C6570DD4-49DA-4015-8A8B-FDC12936ED16}"/>
                    </a:ext>
                  </a:extLst>
                </p:cNvPr>
                <p:cNvSpPr/>
                <p:nvPr/>
              </p:nvSpPr>
              <p:spPr>
                <a:xfrm>
                  <a:off x="1308093" y="1596921"/>
                  <a:ext cx="426973" cy="53212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68EF2D2F-E5C3-4EF4-829D-719058C85D5A}"/>
                    </a:ext>
                  </a:extLst>
                </p:cNvPr>
                <p:cNvSpPr/>
                <p:nvPr/>
              </p:nvSpPr>
              <p:spPr>
                <a:xfrm>
                  <a:off x="1299258" y="1596921"/>
                  <a:ext cx="426973" cy="532124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E7E8E980-41DA-42C4-8A63-5A227E485151}"/>
                  </a:ext>
                </a:extLst>
              </p:cNvPr>
              <p:cNvGrpSpPr/>
              <p:nvPr/>
            </p:nvGrpSpPr>
            <p:grpSpPr>
              <a:xfrm>
                <a:off x="4115202" y="4148637"/>
                <a:ext cx="435808" cy="532124"/>
                <a:chOff x="1299258" y="1596921"/>
                <a:chExt cx="435808" cy="532124"/>
              </a:xfrm>
            </p:grpSpPr>
            <p:sp>
              <p:nvSpPr>
                <p:cNvPr id="171" name="Rectangle: Rounded Corners 170">
                  <a:extLst>
                    <a:ext uri="{FF2B5EF4-FFF2-40B4-BE49-F238E27FC236}">
                      <a16:creationId xmlns:a16="http://schemas.microsoft.com/office/drawing/2014/main" id="{6DA8FEC7-DE88-4820-A322-57D65BF18102}"/>
                    </a:ext>
                  </a:extLst>
                </p:cNvPr>
                <p:cNvSpPr/>
                <p:nvPr/>
              </p:nvSpPr>
              <p:spPr>
                <a:xfrm>
                  <a:off x="1308093" y="1596921"/>
                  <a:ext cx="426973" cy="53212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04D9812C-E2D5-4B3E-AE48-F16283886999}"/>
                    </a:ext>
                  </a:extLst>
                </p:cNvPr>
                <p:cNvSpPr/>
                <p:nvPr/>
              </p:nvSpPr>
              <p:spPr>
                <a:xfrm>
                  <a:off x="1299258" y="1596921"/>
                  <a:ext cx="426973" cy="532124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0A400120-ACF6-4B0D-ABB6-E6BD16F62B98}"/>
                  </a:ext>
                </a:extLst>
              </p:cNvPr>
              <p:cNvGrpSpPr/>
              <p:nvPr/>
            </p:nvGrpSpPr>
            <p:grpSpPr>
              <a:xfrm>
                <a:off x="5899528" y="4159286"/>
                <a:ext cx="435808" cy="532124"/>
                <a:chOff x="1299258" y="1596921"/>
                <a:chExt cx="435808" cy="532124"/>
              </a:xfrm>
            </p:grpSpPr>
            <p:sp>
              <p:nvSpPr>
                <p:cNvPr id="169" name="Rectangle: Rounded Corners 168">
                  <a:extLst>
                    <a:ext uri="{FF2B5EF4-FFF2-40B4-BE49-F238E27FC236}">
                      <a16:creationId xmlns:a16="http://schemas.microsoft.com/office/drawing/2014/main" id="{5DDDFBC2-4B64-4F1E-A687-4C56C01806D2}"/>
                    </a:ext>
                  </a:extLst>
                </p:cNvPr>
                <p:cNvSpPr/>
                <p:nvPr/>
              </p:nvSpPr>
              <p:spPr>
                <a:xfrm>
                  <a:off x="1308093" y="1596921"/>
                  <a:ext cx="426973" cy="53212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BE1A7DCF-F165-464A-B0A8-992B8C287898}"/>
                    </a:ext>
                  </a:extLst>
                </p:cNvPr>
                <p:cNvSpPr/>
                <p:nvPr/>
              </p:nvSpPr>
              <p:spPr>
                <a:xfrm>
                  <a:off x="1299258" y="1596921"/>
                  <a:ext cx="426973" cy="532124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4A1E8B9D-0C36-4504-9D4D-255A0FC9B15B}"/>
                  </a:ext>
                </a:extLst>
              </p:cNvPr>
              <p:cNvGrpSpPr/>
              <p:nvPr/>
            </p:nvGrpSpPr>
            <p:grpSpPr>
              <a:xfrm>
                <a:off x="7102591" y="4181927"/>
                <a:ext cx="435808" cy="532124"/>
                <a:chOff x="1299258" y="1596921"/>
                <a:chExt cx="435808" cy="532124"/>
              </a:xfrm>
            </p:grpSpPr>
            <p:sp>
              <p:nvSpPr>
                <p:cNvPr id="167" name="Rectangle: Rounded Corners 166">
                  <a:extLst>
                    <a:ext uri="{FF2B5EF4-FFF2-40B4-BE49-F238E27FC236}">
                      <a16:creationId xmlns:a16="http://schemas.microsoft.com/office/drawing/2014/main" id="{D8657B45-8FEA-4CE1-B9BF-380C5AC9779F}"/>
                    </a:ext>
                  </a:extLst>
                </p:cNvPr>
                <p:cNvSpPr/>
                <p:nvPr/>
              </p:nvSpPr>
              <p:spPr>
                <a:xfrm>
                  <a:off x="1308093" y="1596921"/>
                  <a:ext cx="426973" cy="53212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EC8EA62D-2A23-49D0-9EEF-B8D42439F4C0}"/>
                    </a:ext>
                  </a:extLst>
                </p:cNvPr>
                <p:cNvSpPr/>
                <p:nvPr/>
              </p:nvSpPr>
              <p:spPr>
                <a:xfrm>
                  <a:off x="1299258" y="1596921"/>
                  <a:ext cx="426973" cy="532124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F8977704-BE57-462E-B06B-1B171DBD31F8}"/>
                  </a:ext>
                </a:extLst>
              </p:cNvPr>
              <p:cNvGrpSpPr/>
              <p:nvPr/>
            </p:nvGrpSpPr>
            <p:grpSpPr>
              <a:xfrm>
                <a:off x="5383349" y="2219817"/>
                <a:ext cx="435808" cy="532124"/>
                <a:chOff x="1299258" y="1596921"/>
                <a:chExt cx="435808" cy="532124"/>
              </a:xfrm>
            </p:grpSpPr>
            <p:sp>
              <p:nvSpPr>
                <p:cNvPr id="165" name="Rectangle: Rounded Corners 164">
                  <a:extLst>
                    <a:ext uri="{FF2B5EF4-FFF2-40B4-BE49-F238E27FC236}">
                      <a16:creationId xmlns:a16="http://schemas.microsoft.com/office/drawing/2014/main" id="{5B14FA1F-BF32-45E4-8D59-4D898C9845A1}"/>
                    </a:ext>
                  </a:extLst>
                </p:cNvPr>
                <p:cNvSpPr/>
                <p:nvPr/>
              </p:nvSpPr>
              <p:spPr>
                <a:xfrm>
                  <a:off x="1308093" y="1596921"/>
                  <a:ext cx="426973" cy="53212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44A879B5-0573-4CAD-8F2F-7C6BBE316B12}"/>
                    </a:ext>
                  </a:extLst>
                </p:cNvPr>
                <p:cNvSpPr/>
                <p:nvPr/>
              </p:nvSpPr>
              <p:spPr>
                <a:xfrm>
                  <a:off x="1299258" y="1596921"/>
                  <a:ext cx="426973" cy="532124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1260DE29-AB9B-4886-B598-F4272BFE00E7}"/>
                  </a:ext>
                </a:extLst>
              </p:cNvPr>
              <p:cNvGrpSpPr/>
              <p:nvPr/>
            </p:nvGrpSpPr>
            <p:grpSpPr>
              <a:xfrm>
                <a:off x="1077528" y="1986768"/>
                <a:ext cx="435808" cy="532124"/>
                <a:chOff x="1299258" y="1596921"/>
                <a:chExt cx="435808" cy="532124"/>
              </a:xfrm>
            </p:grpSpPr>
            <p:sp>
              <p:nvSpPr>
                <p:cNvPr id="163" name="Rectangle: Rounded Corners 162">
                  <a:extLst>
                    <a:ext uri="{FF2B5EF4-FFF2-40B4-BE49-F238E27FC236}">
                      <a16:creationId xmlns:a16="http://schemas.microsoft.com/office/drawing/2014/main" id="{69A273B7-5F6F-4C53-B66C-5A31EC1E5BE0}"/>
                    </a:ext>
                  </a:extLst>
                </p:cNvPr>
                <p:cNvSpPr/>
                <p:nvPr/>
              </p:nvSpPr>
              <p:spPr>
                <a:xfrm>
                  <a:off x="1308093" y="1596921"/>
                  <a:ext cx="426973" cy="53212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0DBB3AC3-A0FA-44BB-BA0D-CBE8B3EEE7C1}"/>
                    </a:ext>
                  </a:extLst>
                </p:cNvPr>
                <p:cNvSpPr/>
                <p:nvPr/>
              </p:nvSpPr>
              <p:spPr>
                <a:xfrm>
                  <a:off x="1299258" y="1596921"/>
                  <a:ext cx="426973" cy="532124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7BC04023-BF6A-404D-8F3A-F991AA0229AC}"/>
                  </a:ext>
                </a:extLst>
              </p:cNvPr>
              <p:cNvGrpSpPr/>
              <p:nvPr/>
            </p:nvGrpSpPr>
            <p:grpSpPr>
              <a:xfrm>
                <a:off x="2124368" y="1585337"/>
                <a:ext cx="435808" cy="532124"/>
                <a:chOff x="1299258" y="1596921"/>
                <a:chExt cx="435808" cy="532124"/>
              </a:xfrm>
            </p:grpSpPr>
            <p:sp>
              <p:nvSpPr>
                <p:cNvPr id="161" name="Rectangle: Rounded Corners 160">
                  <a:extLst>
                    <a:ext uri="{FF2B5EF4-FFF2-40B4-BE49-F238E27FC236}">
                      <a16:creationId xmlns:a16="http://schemas.microsoft.com/office/drawing/2014/main" id="{C69CD174-F0E1-47BF-9AD7-AD741460C93E}"/>
                    </a:ext>
                  </a:extLst>
                </p:cNvPr>
                <p:cNvSpPr/>
                <p:nvPr/>
              </p:nvSpPr>
              <p:spPr>
                <a:xfrm>
                  <a:off x="1308093" y="1596921"/>
                  <a:ext cx="426973" cy="53212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07FDEBF0-1F64-4E2B-A16D-780D5258DB4B}"/>
                    </a:ext>
                  </a:extLst>
                </p:cNvPr>
                <p:cNvSpPr/>
                <p:nvPr/>
              </p:nvSpPr>
              <p:spPr>
                <a:xfrm>
                  <a:off x="1299258" y="1596921"/>
                  <a:ext cx="426973" cy="532124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0AEB6B68-D57B-414A-AF8F-14A24C0B3CA9}"/>
                  </a:ext>
                </a:extLst>
              </p:cNvPr>
              <p:cNvGrpSpPr/>
              <p:nvPr/>
            </p:nvGrpSpPr>
            <p:grpSpPr>
              <a:xfrm>
                <a:off x="5902901" y="2219817"/>
                <a:ext cx="435808" cy="532124"/>
                <a:chOff x="1299258" y="1596921"/>
                <a:chExt cx="435808" cy="532124"/>
              </a:xfrm>
            </p:grpSpPr>
            <p:sp>
              <p:nvSpPr>
                <p:cNvPr id="159" name="Rectangle: Rounded Corners 158">
                  <a:extLst>
                    <a:ext uri="{FF2B5EF4-FFF2-40B4-BE49-F238E27FC236}">
                      <a16:creationId xmlns:a16="http://schemas.microsoft.com/office/drawing/2014/main" id="{7B919428-BA9A-4502-81C6-1F4CD68F07F8}"/>
                    </a:ext>
                  </a:extLst>
                </p:cNvPr>
                <p:cNvSpPr/>
                <p:nvPr/>
              </p:nvSpPr>
              <p:spPr>
                <a:xfrm>
                  <a:off x="1308093" y="1596921"/>
                  <a:ext cx="426973" cy="53212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FA9B11AC-5A36-458F-B8F3-66F809646F01}"/>
                    </a:ext>
                  </a:extLst>
                </p:cNvPr>
                <p:cNvSpPr/>
                <p:nvPr/>
              </p:nvSpPr>
              <p:spPr>
                <a:xfrm>
                  <a:off x="1299258" y="1596921"/>
                  <a:ext cx="426973" cy="532124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E01B5AD7-6C05-4259-B23B-4430B05AAB0A}"/>
                  </a:ext>
                </a:extLst>
              </p:cNvPr>
              <p:cNvGrpSpPr/>
              <p:nvPr/>
            </p:nvGrpSpPr>
            <p:grpSpPr>
              <a:xfrm>
                <a:off x="7866200" y="4171520"/>
                <a:ext cx="426973" cy="558305"/>
                <a:chOff x="8496186" y="4152601"/>
                <a:chExt cx="426973" cy="558305"/>
              </a:xfrm>
            </p:grpSpPr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EF7FF9BC-2A32-4CE3-AAC6-4449922AEFB6}"/>
                    </a:ext>
                  </a:extLst>
                </p:cNvPr>
                <p:cNvSpPr/>
                <p:nvPr/>
              </p:nvSpPr>
              <p:spPr>
                <a:xfrm>
                  <a:off x="8496186" y="4152601"/>
                  <a:ext cx="426973" cy="558305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70329268-F5FF-4AE1-9FD1-975A3708EE6A}"/>
                    </a:ext>
                  </a:extLst>
                </p:cNvPr>
                <p:cNvSpPr/>
                <p:nvPr/>
              </p:nvSpPr>
              <p:spPr>
                <a:xfrm>
                  <a:off x="8496186" y="4152601"/>
                  <a:ext cx="426973" cy="542531"/>
                </a:xfrm>
                <a:prstGeom prst="ellipse">
                  <a:avLst/>
                </a:prstGeom>
                <a:noFill/>
                <a:ln w="190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3C450B1F-2FC4-4034-902D-9F382E448801}"/>
                  </a:ext>
                </a:extLst>
              </p:cNvPr>
              <p:cNvGrpSpPr/>
              <p:nvPr/>
            </p:nvGrpSpPr>
            <p:grpSpPr>
              <a:xfrm>
                <a:off x="6935646" y="2380754"/>
                <a:ext cx="426973" cy="558305"/>
                <a:chOff x="8496186" y="4152601"/>
                <a:chExt cx="426973" cy="558305"/>
              </a:xfrm>
            </p:grpSpPr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FF0E19E6-4FED-46B5-9266-21B2B647BAFC}"/>
                    </a:ext>
                  </a:extLst>
                </p:cNvPr>
                <p:cNvSpPr/>
                <p:nvPr/>
              </p:nvSpPr>
              <p:spPr>
                <a:xfrm>
                  <a:off x="8496186" y="4152601"/>
                  <a:ext cx="426973" cy="558305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634DBC76-9F1E-4E1E-ADFB-D354B1F7C565}"/>
                    </a:ext>
                  </a:extLst>
                </p:cNvPr>
                <p:cNvSpPr/>
                <p:nvPr/>
              </p:nvSpPr>
              <p:spPr>
                <a:xfrm>
                  <a:off x="8496186" y="4152601"/>
                  <a:ext cx="426973" cy="542531"/>
                </a:xfrm>
                <a:prstGeom prst="ellipse">
                  <a:avLst/>
                </a:prstGeom>
                <a:noFill/>
                <a:ln w="190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05F8C25B-DB60-477F-8958-6CC3B1EF3039}"/>
                  </a:ext>
                </a:extLst>
              </p:cNvPr>
              <p:cNvGrpSpPr/>
              <p:nvPr/>
            </p:nvGrpSpPr>
            <p:grpSpPr>
              <a:xfrm>
                <a:off x="7455294" y="2359578"/>
                <a:ext cx="426973" cy="558305"/>
                <a:chOff x="8496186" y="4152601"/>
                <a:chExt cx="426973" cy="558305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2D2372BF-5C0E-494E-97E6-0E1950DF6259}"/>
                    </a:ext>
                  </a:extLst>
                </p:cNvPr>
                <p:cNvSpPr/>
                <p:nvPr/>
              </p:nvSpPr>
              <p:spPr>
                <a:xfrm>
                  <a:off x="8496186" y="4152601"/>
                  <a:ext cx="426973" cy="558305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EE627A27-1B5E-4D47-967E-0D1D7AD10B69}"/>
                    </a:ext>
                  </a:extLst>
                </p:cNvPr>
                <p:cNvSpPr/>
                <p:nvPr/>
              </p:nvSpPr>
              <p:spPr>
                <a:xfrm>
                  <a:off x="8496186" y="4152601"/>
                  <a:ext cx="426973" cy="542531"/>
                </a:xfrm>
                <a:prstGeom prst="ellipse">
                  <a:avLst/>
                </a:prstGeom>
                <a:noFill/>
                <a:ln w="190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6F53C952-6441-4596-BBF6-07D90CDA9B88}"/>
                  </a:ext>
                </a:extLst>
              </p:cNvPr>
              <p:cNvGrpSpPr/>
              <p:nvPr/>
            </p:nvGrpSpPr>
            <p:grpSpPr>
              <a:xfrm>
                <a:off x="7451356" y="1720651"/>
                <a:ext cx="426973" cy="558305"/>
                <a:chOff x="8496186" y="4152601"/>
                <a:chExt cx="426973" cy="558305"/>
              </a:xfrm>
            </p:grpSpPr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57138A16-ADEA-461A-8E78-7E9DCDC67729}"/>
                    </a:ext>
                  </a:extLst>
                </p:cNvPr>
                <p:cNvSpPr/>
                <p:nvPr/>
              </p:nvSpPr>
              <p:spPr>
                <a:xfrm>
                  <a:off x="8496186" y="4152601"/>
                  <a:ext cx="426973" cy="558305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9673A49B-8D24-44B0-B749-EA77333A6F2E}"/>
                    </a:ext>
                  </a:extLst>
                </p:cNvPr>
                <p:cNvSpPr/>
                <p:nvPr/>
              </p:nvSpPr>
              <p:spPr>
                <a:xfrm>
                  <a:off x="8496186" y="4152601"/>
                  <a:ext cx="426973" cy="542531"/>
                </a:xfrm>
                <a:prstGeom prst="ellipse">
                  <a:avLst/>
                </a:prstGeom>
                <a:noFill/>
                <a:ln w="190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CD156C0B-DFB9-4168-B61C-A9043F6A0599}"/>
                  </a:ext>
                </a:extLst>
              </p:cNvPr>
              <p:cNvGrpSpPr/>
              <p:nvPr/>
            </p:nvGrpSpPr>
            <p:grpSpPr>
              <a:xfrm>
                <a:off x="6913696" y="1710406"/>
                <a:ext cx="426973" cy="558305"/>
                <a:chOff x="8496186" y="4152601"/>
                <a:chExt cx="426973" cy="558305"/>
              </a:xfrm>
            </p:grpSpPr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C2051A63-9A8E-40AC-B89D-07B3802F8E90}"/>
                    </a:ext>
                  </a:extLst>
                </p:cNvPr>
                <p:cNvSpPr/>
                <p:nvPr/>
              </p:nvSpPr>
              <p:spPr>
                <a:xfrm>
                  <a:off x="8496186" y="4152601"/>
                  <a:ext cx="426973" cy="558305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31169661-F853-4993-A4EF-28FF3C9CEDA2}"/>
                    </a:ext>
                  </a:extLst>
                </p:cNvPr>
                <p:cNvSpPr/>
                <p:nvPr/>
              </p:nvSpPr>
              <p:spPr>
                <a:xfrm>
                  <a:off x="8496186" y="4152601"/>
                  <a:ext cx="426973" cy="542531"/>
                </a:xfrm>
                <a:prstGeom prst="ellipse">
                  <a:avLst/>
                </a:prstGeom>
                <a:noFill/>
                <a:ln w="190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51FC5A9E-0414-4AF9-901F-274181F8FBC4}"/>
                  </a:ext>
                </a:extLst>
              </p:cNvPr>
              <p:cNvSpPr/>
              <p:nvPr/>
            </p:nvSpPr>
            <p:spPr>
              <a:xfrm>
                <a:off x="9571941" y="1438283"/>
                <a:ext cx="2019381" cy="2045458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3705A217-86DF-49DC-9C7F-E907EE66CFA6}"/>
                  </a:ext>
                </a:extLst>
              </p:cNvPr>
              <p:cNvSpPr txBox="1"/>
              <p:nvPr/>
            </p:nvSpPr>
            <p:spPr>
              <a:xfrm>
                <a:off x="9552152" y="2253858"/>
                <a:ext cx="13810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/>
                  <a:t>OP300</a:t>
                </a:r>
                <a:br>
                  <a:rPr lang="sv-SE"/>
                </a:br>
                <a:r>
                  <a:rPr lang="sv-SE" err="1"/>
                  <a:t>Assembly</a:t>
                </a:r>
                <a:endParaRPr lang="sv-SE"/>
              </a:p>
            </p:txBody>
          </p: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02294DC4-78A1-4E6F-B31E-020106133083}"/>
                  </a:ext>
                </a:extLst>
              </p:cNvPr>
              <p:cNvGrpSpPr/>
              <p:nvPr/>
            </p:nvGrpSpPr>
            <p:grpSpPr>
              <a:xfrm rot="5400000">
                <a:off x="9049717" y="1900689"/>
                <a:ext cx="443245" cy="541793"/>
                <a:chOff x="1299258" y="1596921"/>
                <a:chExt cx="435808" cy="532124"/>
              </a:xfrm>
            </p:grpSpPr>
            <p:sp>
              <p:nvSpPr>
                <p:cNvPr id="147" name="Rectangle: Rounded Corners 146">
                  <a:extLst>
                    <a:ext uri="{FF2B5EF4-FFF2-40B4-BE49-F238E27FC236}">
                      <a16:creationId xmlns:a16="http://schemas.microsoft.com/office/drawing/2014/main" id="{223DD3B9-CBB0-459E-B29D-0237BB213024}"/>
                    </a:ext>
                  </a:extLst>
                </p:cNvPr>
                <p:cNvSpPr/>
                <p:nvPr/>
              </p:nvSpPr>
              <p:spPr>
                <a:xfrm>
                  <a:off x="1308093" y="1596921"/>
                  <a:ext cx="426973" cy="53212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5E79700B-FF30-4535-A63B-F92EADB52BF7}"/>
                    </a:ext>
                  </a:extLst>
                </p:cNvPr>
                <p:cNvSpPr/>
                <p:nvPr/>
              </p:nvSpPr>
              <p:spPr>
                <a:xfrm>
                  <a:off x="1299258" y="1596921"/>
                  <a:ext cx="426973" cy="532124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16F7A0FF-D9A9-4A52-BAC3-055BAE197455}"/>
                  </a:ext>
                </a:extLst>
              </p:cNvPr>
              <p:cNvSpPr/>
              <p:nvPr/>
            </p:nvSpPr>
            <p:spPr>
              <a:xfrm rot="5400000">
                <a:off x="9093299" y="1423665"/>
                <a:ext cx="369330" cy="555038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7AAF4F1A-2B88-4343-AE93-FDD3E24DAB6F}"/>
                  </a:ext>
                </a:extLst>
              </p:cNvPr>
              <p:cNvGrpSpPr/>
              <p:nvPr/>
            </p:nvGrpSpPr>
            <p:grpSpPr>
              <a:xfrm rot="5400000">
                <a:off x="9016823" y="3578082"/>
                <a:ext cx="458588" cy="560563"/>
                <a:chOff x="9895191" y="4190015"/>
                <a:chExt cx="458588" cy="560563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F90199B5-D443-4DC8-AADB-A216386CF4E9}"/>
                    </a:ext>
                  </a:extLst>
                </p:cNvPr>
                <p:cNvSpPr/>
                <p:nvPr/>
              </p:nvSpPr>
              <p:spPr>
                <a:xfrm>
                  <a:off x="9895191" y="4190015"/>
                  <a:ext cx="458588" cy="560563"/>
                </a:xfrm>
                <a:prstGeom prst="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6" name="Rectangle: Rounded Corners 145">
                  <a:extLst>
                    <a:ext uri="{FF2B5EF4-FFF2-40B4-BE49-F238E27FC236}">
                      <a16:creationId xmlns:a16="http://schemas.microsoft.com/office/drawing/2014/main" id="{C9722FF6-97B0-40D8-B389-8A72FE496993}"/>
                    </a:ext>
                  </a:extLst>
                </p:cNvPr>
                <p:cNvSpPr/>
                <p:nvPr/>
              </p:nvSpPr>
              <p:spPr>
                <a:xfrm>
                  <a:off x="9930867" y="4240719"/>
                  <a:ext cx="382461" cy="470188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609E8283-28A7-43AB-A571-A9323539DB3B}"/>
                  </a:ext>
                </a:extLst>
              </p:cNvPr>
              <p:cNvGrpSpPr/>
              <p:nvPr/>
            </p:nvGrpSpPr>
            <p:grpSpPr>
              <a:xfrm>
                <a:off x="9487908" y="5232397"/>
                <a:ext cx="458588" cy="560563"/>
                <a:chOff x="9895191" y="4190015"/>
                <a:chExt cx="458588" cy="560563"/>
              </a:xfrm>
            </p:grpSpPr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04142BB4-3CF7-4B22-B852-F6FF6D996642}"/>
                    </a:ext>
                  </a:extLst>
                </p:cNvPr>
                <p:cNvSpPr/>
                <p:nvPr/>
              </p:nvSpPr>
              <p:spPr>
                <a:xfrm>
                  <a:off x="9895191" y="4190015"/>
                  <a:ext cx="458588" cy="560563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4" name="Rectangle: Rounded Corners 143">
                  <a:extLst>
                    <a:ext uri="{FF2B5EF4-FFF2-40B4-BE49-F238E27FC236}">
                      <a16:creationId xmlns:a16="http://schemas.microsoft.com/office/drawing/2014/main" id="{1661B14B-8DDA-4BE3-875C-EDD6A1C0A0AB}"/>
                    </a:ext>
                  </a:extLst>
                </p:cNvPr>
                <p:cNvSpPr/>
                <p:nvPr/>
              </p:nvSpPr>
              <p:spPr>
                <a:xfrm>
                  <a:off x="9930867" y="4240719"/>
                  <a:ext cx="382461" cy="470188"/>
                </a:xfrm>
                <a:prstGeom prst="round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0FD95640-A695-477C-BD81-373376267DC6}"/>
                  </a:ext>
                </a:extLst>
              </p:cNvPr>
              <p:cNvGrpSpPr/>
              <p:nvPr/>
            </p:nvGrpSpPr>
            <p:grpSpPr>
              <a:xfrm>
                <a:off x="8947174" y="5249899"/>
                <a:ext cx="458588" cy="560563"/>
                <a:chOff x="9895191" y="4190015"/>
                <a:chExt cx="458588" cy="560563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2B496AB4-EE83-4026-8887-046C6DB3C753}"/>
                    </a:ext>
                  </a:extLst>
                </p:cNvPr>
                <p:cNvSpPr/>
                <p:nvPr/>
              </p:nvSpPr>
              <p:spPr>
                <a:xfrm>
                  <a:off x="9895191" y="4190015"/>
                  <a:ext cx="458588" cy="560563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2" name="Rectangle: Rounded Corners 141">
                  <a:extLst>
                    <a:ext uri="{FF2B5EF4-FFF2-40B4-BE49-F238E27FC236}">
                      <a16:creationId xmlns:a16="http://schemas.microsoft.com/office/drawing/2014/main" id="{CA9EDA5A-55C4-4776-B5DE-EC7DDBB2D2E2}"/>
                    </a:ext>
                  </a:extLst>
                </p:cNvPr>
                <p:cNvSpPr/>
                <p:nvPr/>
              </p:nvSpPr>
              <p:spPr>
                <a:xfrm>
                  <a:off x="9930867" y="4240719"/>
                  <a:ext cx="382461" cy="470188"/>
                </a:xfrm>
                <a:prstGeom prst="round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7CE8E387-180C-4116-8890-EAFFBA8BB622}"/>
                  </a:ext>
                </a:extLst>
              </p:cNvPr>
              <p:cNvGrpSpPr/>
              <p:nvPr/>
            </p:nvGrpSpPr>
            <p:grpSpPr>
              <a:xfrm>
                <a:off x="10583740" y="5248102"/>
                <a:ext cx="458588" cy="560563"/>
                <a:chOff x="9895191" y="4190015"/>
                <a:chExt cx="458588" cy="560563"/>
              </a:xfrm>
            </p:grpSpPr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2EBB1B7D-4886-4EA3-BE41-691203F843A1}"/>
                    </a:ext>
                  </a:extLst>
                </p:cNvPr>
                <p:cNvSpPr/>
                <p:nvPr/>
              </p:nvSpPr>
              <p:spPr>
                <a:xfrm>
                  <a:off x="9895191" y="4190015"/>
                  <a:ext cx="458588" cy="560563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0" name="Rectangle: Rounded Corners 139">
                  <a:extLst>
                    <a:ext uri="{FF2B5EF4-FFF2-40B4-BE49-F238E27FC236}">
                      <a16:creationId xmlns:a16="http://schemas.microsoft.com/office/drawing/2014/main" id="{2F09EE09-1E96-4F56-BA92-DC6025EF64C6}"/>
                    </a:ext>
                  </a:extLst>
                </p:cNvPr>
                <p:cNvSpPr/>
                <p:nvPr/>
              </p:nvSpPr>
              <p:spPr>
                <a:xfrm>
                  <a:off x="9930867" y="4240719"/>
                  <a:ext cx="382461" cy="470188"/>
                </a:xfrm>
                <a:prstGeom prst="round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43771059-AB8D-4634-B098-07622BB12D37}"/>
                  </a:ext>
                </a:extLst>
              </p:cNvPr>
              <p:cNvGrpSpPr/>
              <p:nvPr/>
            </p:nvGrpSpPr>
            <p:grpSpPr>
              <a:xfrm>
                <a:off x="10039388" y="5246382"/>
                <a:ext cx="458588" cy="560563"/>
                <a:chOff x="9895191" y="4190015"/>
                <a:chExt cx="458588" cy="560563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47FB6A39-817F-407E-AFAE-570040DA1CF5}"/>
                    </a:ext>
                  </a:extLst>
                </p:cNvPr>
                <p:cNvSpPr/>
                <p:nvPr/>
              </p:nvSpPr>
              <p:spPr>
                <a:xfrm>
                  <a:off x="9895191" y="4190015"/>
                  <a:ext cx="458588" cy="560563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8" name="Rectangle: Rounded Corners 137">
                  <a:extLst>
                    <a:ext uri="{FF2B5EF4-FFF2-40B4-BE49-F238E27FC236}">
                      <a16:creationId xmlns:a16="http://schemas.microsoft.com/office/drawing/2014/main" id="{7A94B322-0172-4B46-82E7-AD4428023100}"/>
                    </a:ext>
                  </a:extLst>
                </p:cNvPr>
                <p:cNvSpPr/>
                <p:nvPr/>
              </p:nvSpPr>
              <p:spPr>
                <a:xfrm>
                  <a:off x="9930867" y="4240719"/>
                  <a:ext cx="382461" cy="470188"/>
                </a:xfrm>
                <a:prstGeom prst="round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7C86A9B-E980-4E58-9F3D-7D978EC96867}"/>
                  </a:ext>
                </a:extLst>
              </p:cNvPr>
              <p:cNvSpPr txBox="1"/>
              <p:nvPr/>
            </p:nvSpPr>
            <p:spPr>
              <a:xfrm>
                <a:off x="6821861" y="3022076"/>
                <a:ext cx="2027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200" err="1"/>
                  <a:t>Storagearea</a:t>
                </a:r>
                <a:r>
                  <a:rPr lang="sv-SE" sz="1200"/>
                  <a:t> 5 - </a:t>
                </a:r>
                <a:r>
                  <a:rPr lang="sv-SE" sz="1200" err="1"/>
                  <a:t>Warehouse</a:t>
                </a:r>
                <a:endParaRPr lang="sv-SE" sz="1200"/>
              </a:p>
              <a:p>
                <a:r>
                  <a:rPr lang="sv-SE" sz="1200" err="1"/>
                  <a:t>packed</a:t>
                </a:r>
                <a:r>
                  <a:rPr lang="sv-SE" sz="1200"/>
                  <a:t> </a:t>
                </a:r>
                <a:r>
                  <a:rPr lang="sv-SE" sz="1200" err="1"/>
                  <a:t>wheels</a:t>
                </a:r>
                <a:r>
                  <a:rPr lang="sv-SE" sz="1200"/>
                  <a:t> for </a:t>
                </a:r>
                <a:r>
                  <a:rPr lang="sv-SE" sz="1200" err="1"/>
                  <a:t>delivery</a:t>
                </a:r>
                <a:endParaRPr lang="sv-SE" sz="120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C8E166D8-25F8-4E2B-91B1-C8D3C6EEC007}"/>
                  </a:ext>
                </a:extLst>
              </p:cNvPr>
              <p:cNvSpPr txBox="1"/>
              <p:nvPr/>
            </p:nvSpPr>
            <p:spPr>
              <a:xfrm>
                <a:off x="8898584" y="4458401"/>
                <a:ext cx="2143744" cy="477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200"/>
                  <a:t>Storagearea 6 - Warehouse</a:t>
                </a:r>
              </a:p>
              <a:p>
                <a:r>
                  <a:rPr lang="sv-SE" sz="1200"/>
                  <a:t>packed items for delivery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B35C05E-2488-43A5-B041-D2B55B14D7CF}"/>
                  </a:ext>
                </a:extLst>
              </p:cNvPr>
              <p:cNvSpPr txBox="1"/>
              <p:nvPr/>
            </p:nvSpPr>
            <p:spPr>
              <a:xfrm>
                <a:off x="9542238" y="928079"/>
                <a:ext cx="16397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b="1"/>
                  <a:t>Skateboards</a:t>
                </a: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350B221-EEBE-42F7-8145-CD9E62E5A9C8}"/>
                  </a:ext>
                </a:extLst>
              </p:cNvPr>
              <p:cNvCxnSpPr/>
              <p:nvPr/>
            </p:nvCxnSpPr>
            <p:spPr>
              <a:xfrm>
                <a:off x="8749271" y="953681"/>
                <a:ext cx="0" cy="5387829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21895A50-3EA6-458A-8DFC-E85E208A59E7}"/>
                  </a:ext>
                </a:extLst>
              </p:cNvPr>
              <p:cNvGrpSpPr/>
              <p:nvPr/>
            </p:nvGrpSpPr>
            <p:grpSpPr>
              <a:xfrm>
                <a:off x="4885985" y="4159870"/>
                <a:ext cx="435808" cy="532124"/>
                <a:chOff x="1299258" y="1596921"/>
                <a:chExt cx="435808" cy="532124"/>
              </a:xfrm>
            </p:grpSpPr>
            <p:sp>
              <p:nvSpPr>
                <p:cNvPr id="135" name="Rectangle: Rounded Corners 134">
                  <a:extLst>
                    <a:ext uri="{FF2B5EF4-FFF2-40B4-BE49-F238E27FC236}">
                      <a16:creationId xmlns:a16="http://schemas.microsoft.com/office/drawing/2014/main" id="{914485AF-DE73-4A65-ADD4-B43B8A49FAC8}"/>
                    </a:ext>
                  </a:extLst>
                </p:cNvPr>
                <p:cNvSpPr/>
                <p:nvPr/>
              </p:nvSpPr>
              <p:spPr>
                <a:xfrm>
                  <a:off x="1308093" y="1596921"/>
                  <a:ext cx="426973" cy="53212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9C36EDA6-0943-4603-8062-B6AAAAD4CC2C}"/>
                    </a:ext>
                  </a:extLst>
                </p:cNvPr>
                <p:cNvSpPr/>
                <p:nvPr/>
              </p:nvSpPr>
              <p:spPr>
                <a:xfrm>
                  <a:off x="1299258" y="1596921"/>
                  <a:ext cx="426973" cy="532124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AF23DEC1-2851-4235-837F-1A4920528894}"/>
                  </a:ext>
                </a:extLst>
              </p:cNvPr>
              <p:cNvGrpSpPr/>
              <p:nvPr/>
            </p:nvGrpSpPr>
            <p:grpSpPr>
              <a:xfrm>
                <a:off x="2691533" y="4143395"/>
                <a:ext cx="435808" cy="532124"/>
                <a:chOff x="1299258" y="1596921"/>
                <a:chExt cx="435808" cy="532124"/>
              </a:xfrm>
            </p:grpSpPr>
            <p:sp>
              <p:nvSpPr>
                <p:cNvPr id="133" name="Rectangle: Rounded Corners 132">
                  <a:extLst>
                    <a:ext uri="{FF2B5EF4-FFF2-40B4-BE49-F238E27FC236}">
                      <a16:creationId xmlns:a16="http://schemas.microsoft.com/office/drawing/2014/main" id="{21625C1F-A7C4-4D86-84C7-606AEF3FB652}"/>
                    </a:ext>
                  </a:extLst>
                </p:cNvPr>
                <p:cNvSpPr/>
                <p:nvPr/>
              </p:nvSpPr>
              <p:spPr>
                <a:xfrm>
                  <a:off x="1308093" y="1596921"/>
                  <a:ext cx="426973" cy="53212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285E280B-B0E1-4D91-896F-16E8BEA2E01A}"/>
                    </a:ext>
                  </a:extLst>
                </p:cNvPr>
                <p:cNvSpPr/>
                <p:nvPr/>
              </p:nvSpPr>
              <p:spPr>
                <a:xfrm>
                  <a:off x="1299258" y="1596921"/>
                  <a:ext cx="426973" cy="532124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CECA1842-C170-4665-9464-8A3395E850D7}"/>
                  </a:ext>
                </a:extLst>
              </p:cNvPr>
              <p:cNvGrpSpPr/>
              <p:nvPr/>
            </p:nvGrpSpPr>
            <p:grpSpPr>
              <a:xfrm rot="5400000">
                <a:off x="9056924" y="2878206"/>
                <a:ext cx="430978" cy="543940"/>
                <a:chOff x="1299258" y="1596921"/>
                <a:chExt cx="435808" cy="532124"/>
              </a:xfrm>
            </p:grpSpPr>
            <p:sp>
              <p:nvSpPr>
                <p:cNvPr id="131" name="Rectangle: Rounded Corners 130">
                  <a:extLst>
                    <a:ext uri="{FF2B5EF4-FFF2-40B4-BE49-F238E27FC236}">
                      <a16:creationId xmlns:a16="http://schemas.microsoft.com/office/drawing/2014/main" id="{A14FCF8E-C547-4CF6-8C48-D84130E56ED5}"/>
                    </a:ext>
                  </a:extLst>
                </p:cNvPr>
                <p:cNvSpPr/>
                <p:nvPr/>
              </p:nvSpPr>
              <p:spPr>
                <a:xfrm>
                  <a:off x="1308093" y="1596921"/>
                  <a:ext cx="426973" cy="53212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1446951E-F186-42F1-8748-548F8902137D}"/>
                    </a:ext>
                  </a:extLst>
                </p:cNvPr>
                <p:cNvSpPr/>
                <p:nvPr/>
              </p:nvSpPr>
              <p:spPr>
                <a:xfrm>
                  <a:off x="1299258" y="1596921"/>
                  <a:ext cx="426973" cy="532124"/>
                </a:xfrm>
                <a:prstGeom prst="ellips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16024830-895D-4D48-9BF9-A37C83BF343D}"/>
                  </a:ext>
                </a:extLst>
              </p:cNvPr>
              <p:cNvSpPr/>
              <p:nvPr/>
            </p:nvSpPr>
            <p:spPr>
              <a:xfrm rot="5400000">
                <a:off x="9063425" y="2404257"/>
                <a:ext cx="403965" cy="553656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C78C6AB1-73A2-45D2-9668-17359FAE95B0}"/>
                  </a:ext>
                </a:extLst>
              </p:cNvPr>
              <p:cNvGrpSpPr/>
              <p:nvPr/>
            </p:nvGrpSpPr>
            <p:grpSpPr>
              <a:xfrm>
                <a:off x="11130076" y="5254897"/>
                <a:ext cx="458588" cy="560563"/>
                <a:chOff x="9895191" y="4190015"/>
                <a:chExt cx="458588" cy="560563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3F0B757C-D275-44C4-A405-B90412C884FB}"/>
                    </a:ext>
                  </a:extLst>
                </p:cNvPr>
                <p:cNvSpPr/>
                <p:nvPr/>
              </p:nvSpPr>
              <p:spPr>
                <a:xfrm>
                  <a:off x="9895191" y="4190015"/>
                  <a:ext cx="458588" cy="560563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0" name="Rectangle: Rounded Corners 129">
                  <a:extLst>
                    <a:ext uri="{FF2B5EF4-FFF2-40B4-BE49-F238E27FC236}">
                      <a16:creationId xmlns:a16="http://schemas.microsoft.com/office/drawing/2014/main" id="{E9BF5C7A-EE74-48DB-AAAF-F3DDFC9EBD5E}"/>
                    </a:ext>
                  </a:extLst>
                </p:cNvPr>
                <p:cNvSpPr/>
                <p:nvPr/>
              </p:nvSpPr>
              <p:spPr>
                <a:xfrm>
                  <a:off x="9930867" y="4240719"/>
                  <a:ext cx="382461" cy="470188"/>
                </a:xfrm>
                <a:prstGeom prst="round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97B6ECE1-5202-4845-AFA8-46D7377CD8CB}"/>
                  </a:ext>
                </a:extLst>
              </p:cNvPr>
              <p:cNvGrpSpPr/>
              <p:nvPr/>
            </p:nvGrpSpPr>
            <p:grpSpPr>
              <a:xfrm>
                <a:off x="11111404" y="4589187"/>
                <a:ext cx="458588" cy="560563"/>
                <a:chOff x="9895191" y="4190015"/>
                <a:chExt cx="458588" cy="560563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1339C489-8232-4410-A8A5-8DDA03E05BAB}"/>
                    </a:ext>
                  </a:extLst>
                </p:cNvPr>
                <p:cNvSpPr/>
                <p:nvPr/>
              </p:nvSpPr>
              <p:spPr>
                <a:xfrm>
                  <a:off x="9895191" y="4190015"/>
                  <a:ext cx="458588" cy="560563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8" name="Rectangle: Rounded Corners 127">
                  <a:extLst>
                    <a:ext uri="{FF2B5EF4-FFF2-40B4-BE49-F238E27FC236}">
                      <a16:creationId xmlns:a16="http://schemas.microsoft.com/office/drawing/2014/main" id="{8810E7AA-2526-429B-B231-558C4E64435F}"/>
                    </a:ext>
                  </a:extLst>
                </p:cNvPr>
                <p:cNvSpPr/>
                <p:nvPr/>
              </p:nvSpPr>
              <p:spPr>
                <a:xfrm>
                  <a:off x="9930867" y="4240719"/>
                  <a:ext cx="382461" cy="470188"/>
                </a:xfrm>
                <a:prstGeom prst="round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C428F516-2D98-47F9-9180-024D71719487}"/>
                </a:ext>
              </a:extLst>
            </p:cNvPr>
            <p:cNvSpPr/>
            <p:nvPr/>
          </p:nvSpPr>
          <p:spPr>
            <a:xfrm>
              <a:off x="784746" y="3583644"/>
              <a:ext cx="10572830" cy="27467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>
                  <a:solidFill>
                    <a:schemeClr val="tx1"/>
                  </a:solidFill>
                </a:rPr>
                <a:t>Transport </a:t>
              </a:r>
              <a:r>
                <a:rPr lang="sv-SE" sz="1200" err="1">
                  <a:solidFill>
                    <a:schemeClr val="tx1"/>
                  </a:solidFill>
                </a:rPr>
                <a:t>lane</a:t>
              </a:r>
              <a:endParaRPr lang="sv-SE" sz="1200">
                <a:solidFill>
                  <a:schemeClr val="tx1"/>
                </a:solidFill>
              </a:endParaRPr>
            </a:p>
          </p:txBody>
        </p:sp>
        <p:sp>
          <p:nvSpPr>
            <p:cNvPr id="194" name="Arrow: Curved Down 193">
              <a:extLst>
                <a:ext uri="{FF2B5EF4-FFF2-40B4-BE49-F238E27FC236}">
                  <a16:creationId xmlns:a16="http://schemas.microsoft.com/office/drawing/2014/main" id="{6725E26C-6D47-45E7-92C2-2A7C65FEA1CA}"/>
                </a:ext>
              </a:extLst>
            </p:cNvPr>
            <p:cNvSpPr/>
            <p:nvPr/>
          </p:nvSpPr>
          <p:spPr>
            <a:xfrm flipV="1">
              <a:off x="5290709" y="1643125"/>
              <a:ext cx="1083765" cy="27746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95" name="Arrow: Curved Down 194">
              <a:extLst>
                <a:ext uri="{FF2B5EF4-FFF2-40B4-BE49-F238E27FC236}">
                  <a16:creationId xmlns:a16="http://schemas.microsoft.com/office/drawing/2014/main" id="{EB69EFA7-3643-4A60-99CC-EC62A80B6D48}"/>
                </a:ext>
              </a:extLst>
            </p:cNvPr>
            <p:cNvSpPr/>
            <p:nvPr/>
          </p:nvSpPr>
          <p:spPr>
            <a:xfrm flipV="1">
              <a:off x="7070118" y="1783796"/>
              <a:ext cx="1083765" cy="27746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96" name="Arrow: Up-Down 195">
              <a:extLst>
                <a:ext uri="{FF2B5EF4-FFF2-40B4-BE49-F238E27FC236}">
                  <a16:creationId xmlns:a16="http://schemas.microsoft.com/office/drawing/2014/main" id="{67D2D6CE-C0AA-4DE5-9706-6FF2DD6D34E5}"/>
                </a:ext>
              </a:extLst>
            </p:cNvPr>
            <p:cNvSpPr/>
            <p:nvPr/>
          </p:nvSpPr>
          <p:spPr>
            <a:xfrm>
              <a:off x="2735603" y="1781856"/>
              <a:ext cx="146782" cy="77019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7" name="Arrow: Up-Down 196">
              <a:extLst>
                <a:ext uri="{FF2B5EF4-FFF2-40B4-BE49-F238E27FC236}">
                  <a16:creationId xmlns:a16="http://schemas.microsoft.com/office/drawing/2014/main" id="{F058B589-2765-4666-9D02-776E63AD26B1}"/>
                </a:ext>
              </a:extLst>
            </p:cNvPr>
            <p:cNvSpPr/>
            <p:nvPr/>
          </p:nvSpPr>
          <p:spPr>
            <a:xfrm rot="804591">
              <a:off x="4401768" y="1674042"/>
              <a:ext cx="146782" cy="77019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8" name="Arrow: Curved Down 197">
              <a:extLst>
                <a:ext uri="{FF2B5EF4-FFF2-40B4-BE49-F238E27FC236}">
                  <a16:creationId xmlns:a16="http://schemas.microsoft.com/office/drawing/2014/main" id="{76098A04-B0BF-4794-A743-2D68C8A30E0F}"/>
                </a:ext>
              </a:extLst>
            </p:cNvPr>
            <p:cNvSpPr/>
            <p:nvPr/>
          </p:nvSpPr>
          <p:spPr>
            <a:xfrm>
              <a:off x="3078023" y="2200020"/>
              <a:ext cx="1083765" cy="32390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99" name="Arrow: Curved Down 198">
              <a:extLst>
                <a:ext uri="{FF2B5EF4-FFF2-40B4-BE49-F238E27FC236}">
                  <a16:creationId xmlns:a16="http://schemas.microsoft.com/office/drawing/2014/main" id="{9DA28FB5-BFA2-4932-9D98-AB48568C9777}"/>
                </a:ext>
              </a:extLst>
            </p:cNvPr>
            <p:cNvSpPr/>
            <p:nvPr/>
          </p:nvSpPr>
          <p:spPr>
            <a:xfrm flipV="1">
              <a:off x="8443647" y="1810186"/>
              <a:ext cx="1083765" cy="27746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00" name="Arrow: Curved Down 199">
              <a:extLst>
                <a:ext uri="{FF2B5EF4-FFF2-40B4-BE49-F238E27FC236}">
                  <a16:creationId xmlns:a16="http://schemas.microsoft.com/office/drawing/2014/main" id="{31472100-2B47-4462-85A9-DB5694C34A64}"/>
                </a:ext>
              </a:extLst>
            </p:cNvPr>
            <p:cNvSpPr/>
            <p:nvPr/>
          </p:nvSpPr>
          <p:spPr>
            <a:xfrm>
              <a:off x="3121130" y="5201873"/>
              <a:ext cx="746770" cy="270458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01" name="Arrow: Curved Down 200">
              <a:extLst>
                <a:ext uri="{FF2B5EF4-FFF2-40B4-BE49-F238E27FC236}">
                  <a16:creationId xmlns:a16="http://schemas.microsoft.com/office/drawing/2014/main" id="{26C0ECFA-DCFF-4349-B256-E8CEC494A3CC}"/>
                </a:ext>
              </a:extLst>
            </p:cNvPr>
            <p:cNvSpPr/>
            <p:nvPr/>
          </p:nvSpPr>
          <p:spPr>
            <a:xfrm>
              <a:off x="5021621" y="5163188"/>
              <a:ext cx="746770" cy="270458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02" name="Arrow: Curved Down 201">
              <a:extLst>
                <a:ext uri="{FF2B5EF4-FFF2-40B4-BE49-F238E27FC236}">
                  <a16:creationId xmlns:a16="http://schemas.microsoft.com/office/drawing/2014/main" id="{274819BE-907E-4EFE-8E1F-12E6EC22F772}"/>
                </a:ext>
              </a:extLst>
            </p:cNvPr>
            <p:cNvSpPr/>
            <p:nvPr/>
          </p:nvSpPr>
          <p:spPr>
            <a:xfrm>
              <a:off x="6078919" y="5287276"/>
              <a:ext cx="746770" cy="214508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03" name="Arrow: Up-Down 202">
              <a:extLst>
                <a:ext uri="{FF2B5EF4-FFF2-40B4-BE49-F238E27FC236}">
                  <a16:creationId xmlns:a16="http://schemas.microsoft.com/office/drawing/2014/main" id="{32FCC92C-57EE-40EF-8946-563C1478EE05}"/>
                </a:ext>
              </a:extLst>
            </p:cNvPr>
            <p:cNvSpPr/>
            <p:nvPr/>
          </p:nvSpPr>
          <p:spPr>
            <a:xfrm rot="21337982" flipH="1">
              <a:off x="8886768" y="3425681"/>
              <a:ext cx="91949" cy="531861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4" name="Arrow: Up-Down 203">
              <a:extLst>
                <a:ext uri="{FF2B5EF4-FFF2-40B4-BE49-F238E27FC236}">
                  <a16:creationId xmlns:a16="http://schemas.microsoft.com/office/drawing/2014/main" id="{423A02D2-680A-4BCB-B0AE-D90E3C7FB5E9}"/>
                </a:ext>
              </a:extLst>
            </p:cNvPr>
            <p:cNvSpPr/>
            <p:nvPr/>
          </p:nvSpPr>
          <p:spPr>
            <a:xfrm rot="15139921" flipH="1">
              <a:off x="7266814" y="3622623"/>
              <a:ext cx="85806" cy="242974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21424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17AB84-6A87-C941-B353-C219E762AE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560" y="1201317"/>
            <a:ext cx="7992888" cy="406918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sv-SE" sz="1800" err="1">
                <a:sym typeface="Georgia" charset="0"/>
              </a:rPr>
              <a:t>Systematic</a:t>
            </a:r>
            <a:r>
              <a:rPr lang="sv-SE" sz="1800">
                <a:sym typeface="Georgia" charset="0"/>
              </a:rPr>
              <a:t> approach </a:t>
            </a:r>
            <a:r>
              <a:rPr lang="sv-SE" sz="1800" err="1">
                <a:sym typeface="Georgia" charset="0"/>
              </a:rPr>
              <a:t>following</a:t>
            </a:r>
            <a:r>
              <a:rPr lang="sv-SE" sz="1800">
                <a:sym typeface="Georgia" charset="0"/>
              </a:rPr>
              <a:t> </a:t>
            </a:r>
            <a:r>
              <a:rPr lang="sv-SE" sz="1800" err="1">
                <a:sym typeface="Georgia" charset="0"/>
              </a:rPr>
              <a:t>academic</a:t>
            </a:r>
            <a:r>
              <a:rPr lang="sv-SE" sz="1800">
                <a:sym typeface="Georgia" charset="0"/>
              </a:rPr>
              <a:t> approach</a:t>
            </a:r>
            <a:endParaRPr lang="sv-SE" sz="1800" err="1"/>
          </a:p>
          <a:p>
            <a:pPr lvl="1"/>
            <a:r>
              <a:rPr lang="sv-SE" err="1">
                <a:sym typeface="Georgia" charset="0"/>
              </a:rPr>
              <a:t>Conceptual</a:t>
            </a:r>
            <a:r>
              <a:rPr lang="sv-SE">
                <a:sym typeface="Georgia" charset="0"/>
              </a:rPr>
              <a:t> </a:t>
            </a:r>
            <a:r>
              <a:rPr lang="sv-SE" err="1">
                <a:sym typeface="Georgia" charset="0"/>
              </a:rPr>
              <a:t>model</a:t>
            </a:r>
            <a:r>
              <a:rPr lang="sv-SE">
                <a:sym typeface="Georgia" charset="0"/>
              </a:rPr>
              <a:t> </a:t>
            </a:r>
            <a:r>
              <a:rPr lang="sv-SE" err="1">
                <a:sym typeface="Georgia" charset="0"/>
              </a:rPr>
              <a:t>identifying</a:t>
            </a:r>
            <a:r>
              <a:rPr lang="sv-SE">
                <a:sym typeface="Georgia" charset="0"/>
              </a:rPr>
              <a:t> inputs, </a:t>
            </a:r>
            <a:r>
              <a:rPr lang="sv-SE" err="1">
                <a:sym typeface="Georgia" charset="0"/>
              </a:rPr>
              <a:t>unknowns</a:t>
            </a:r>
            <a:r>
              <a:rPr lang="sv-SE">
                <a:sym typeface="Georgia" charset="0"/>
              </a:rPr>
              <a:t> and </a:t>
            </a:r>
            <a:r>
              <a:rPr lang="sv-SE" err="1">
                <a:sym typeface="Georgia" charset="0"/>
              </a:rPr>
              <a:t>assumptions</a:t>
            </a:r>
            <a:r>
              <a:rPr lang="sv-SE">
                <a:sym typeface="Georgia" charset="0"/>
              </a:rPr>
              <a:t>.</a:t>
            </a:r>
            <a:endParaRPr lang="sv-SE"/>
          </a:p>
          <a:p>
            <a:pPr lvl="1"/>
            <a:r>
              <a:rPr lang="sv-SE" err="1">
                <a:sym typeface="Georgia" charset="0"/>
              </a:rPr>
              <a:t>Modelvalidation</a:t>
            </a:r>
            <a:r>
              <a:rPr lang="sv-SE">
                <a:sym typeface="Georgia" charset="0"/>
              </a:rPr>
              <a:t> </a:t>
            </a:r>
            <a:r>
              <a:rPr lang="sv-SE" err="1">
                <a:sym typeface="Georgia" charset="0"/>
              </a:rPr>
              <a:t>against</a:t>
            </a:r>
            <a:r>
              <a:rPr lang="sv-SE">
                <a:sym typeface="Georgia" charset="0"/>
              </a:rPr>
              <a:t> Excel data </a:t>
            </a:r>
            <a:r>
              <a:rPr lang="sv-SE" err="1">
                <a:sym typeface="Georgia" charset="0"/>
              </a:rPr>
              <a:t>provided</a:t>
            </a:r>
            <a:r>
              <a:rPr lang="sv-SE">
                <a:sym typeface="Georgia" charset="0"/>
              </a:rPr>
              <a:t> by </a:t>
            </a:r>
            <a:r>
              <a:rPr lang="sv-SE" err="1">
                <a:sym typeface="Georgia" charset="0"/>
              </a:rPr>
              <a:t>customer</a:t>
            </a:r>
            <a:endParaRPr lang="sv-SE" err="1"/>
          </a:p>
          <a:p>
            <a:pPr lvl="1"/>
            <a:r>
              <a:rPr lang="sv-SE" err="1">
                <a:sym typeface="Georgia" charset="0"/>
              </a:rPr>
              <a:t>Created</a:t>
            </a:r>
            <a:r>
              <a:rPr lang="sv-SE">
                <a:sym typeface="Georgia" charset="0"/>
              </a:rPr>
              <a:t> a 2. simple </a:t>
            </a:r>
            <a:r>
              <a:rPr lang="sv-SE" err="1">
                <a:sym typeface="Georgia" charset="0"/>
              </a:rPr>
              <a:t>model</a:t>
            </a:r>
            <a:r>
              <a:rPr lang="sv-SE">
                <a:sym typeface="Georgia" charset="0"/>
              </a:rPr>
              <a:t> in </a:t>
            </a:r>
            <a:r>
              <a:rPr lang="sv-SE" err="1">
                <a:sym typeface="Georgia" charset="0"/>
              </a:rPr>
              <a:t>Extendsim</a:t>
            </a:r>
            <a:r>
              <a:rPr lang="sv-SE">
                <a:sym typeface="Georgia" charset="0"/>
              </a:rPr>
              <a:t> – different </a:t>
            </a:r>
            <a:r>
              <a:rPr lang="sv-SE" err="1">
                <a:sym typeface="Georgia" charset="0"/>
              </a:rPr>
              <a:t>model</a:t>
            </a:r>
            <a:r>
              <a:rPr lang="sv-SE">
                <a:sym typeface="Georgia" charset="0"/>
              </a:rPr>
              <a:t> </a:t>
            </a:r>
            <a:r>
              <a:rPr lang="sv-SE" err="1">
                <a:sym typeface="Georgia" charset="0"/>
              </a:rPr>
              <a:t>engineer</a:t>
            </a:r>
            <a:r>
              <a:rPr lang="sv-SE">
                <a:sym typeface="Georgia" charset="0"/>
              </a:rPr>
              <a:t> and </a:t>
            </a:r>
            <a:r>
              <a:rPr lang="sv-SE" err="1">
                <a:sym typeface="Georgia" charset="0"/>
              </a:rPr>
              <a:t>simplifications</a:t>
            </a:r>
            <a:r>
              <a:rPr lang="sv-SE">
                <a:sym typeface="Georgia" charset="0"/>
              </a:rPr>
              <a:t> – </a:t>
            </a:r>
            <a:r>
              <a:rPr lang="sv-SE" err="1">
                <a:sym typeface="Georgia" charset="0"/>
              </a:rPr>
              <a:t>results</a:t>
            </a:r>
            <a:r>
              <a:rPr lang="sv-SE">
                <a:sym typeface="Georgia" charset="0"/>
              </a:rPr>
              <a:t> match as to </a:t>
            </a:r>
            <a:r>
              <a:rPr lang="sv-SE" err="1">
                <a:sym typeface="Georgia" charset="0"/>
              </a:rPr>
              <a:t>needed</a:t>
            </a:r>
            <a:r>
              <a:rPr lang="sv-SE">
                <a:sym typeface="Georgia" charset="0"/>
              </a:rPr>
              <a:t> </a:t>
            </a:r>
            <a:r>
              <a:rPr lang="sv-SE" err="1">
                <a:sym typeface="Georgia" charset="0"/>
              </a:rPr>
              <a:t>machines</a:t>
            </a:r>
            <a:r>
              <a:rPr lang="sv-SE">
                <a:sym typeface="Georgia" charset="0"/>
              </a:rPr>
              <a:t>, </a:t>
            </a:r>
            <a:r>
              <a:rPr lang="sv-SE" err="1">
                <a:sym typeface="Georgia" charset="0"/>
              </a:rPr>
              <a:t>workers</a:t>
            </a:r>
            <a:r>
              <a:rPr lang="sv-SE">
                <a:sym typeface="Georgia" charset="0"/>
              </a:rPr>
              <a:t>.</a:t>
            </a:r>
            <a:endParaRPr lang="sv-SE"/>
          </a:p>
          <a:p>
            <a:pPr lvl="1"/>
            <a:r>
              <a:rPr lang="sv-SE" err="1">
                <a:sym typeface="Georgia" charset="0"/>
              </a:rPr>
              <a:t>Identified</a:t>
            </a:r>
            <a:r>
              <a:rPr lang="sv-SE">
                <a:sym typeface="Georgia" charset="0"/>
              </a:rPr>
              <a:t> </a:t>
            </a:r>
            <a:r>
              <a:rPr lang="sv-SE" err="1">
                <a:sym typeface="Georgia" charset="0"/>
              </a:rPr>
              <a:t>model</a:t>
            </a:r>
            <a:r>
              <a:rPr lang="sv-SE">
                <a:sym typeface="Georgia" charset="0"/>
              </a:rPr>
              <a:t> </a:t>
            </a:r>
            <a:r>
              <a:rPr lang="sv-SE" err="1">
                <a:sym typeface="Georgia" charset="0"/>
              </a:rPr>
              <a:t>uncertainty</a:t>
            </a:r>
            <a:r>
              <a:rPr lang="sv-SE">
                <a:sym typeface="Georgia" charset="0"/>
              </a:rPr>
              <a:t> </a:t>
            </a:r>
            <a:r>
              <a:rPr lang="sv-SE" err="1">
                <a:sym typeface="Georgia" charset="0"/>
              </a:rPr>
              <a:t>due</a:t>
            </a:r>
            <a:r>
              <a:rPr lang="sv-SE">
                <a:sym typeface="Georgia" charset="0"/>
              </a:rPr>
              <a:t> to </a:t>
            </a:r>
            <a:r>
              <a:rPr lang="sv-SE" err="1">
                <a:sym typeface="Georgia" charset="0"/>
              </a:rPr>
              <a:t>randomized</a:t>
            </a:r>
            <a:r>
              <a:rPr lang="sv-SE">
                <a:sym typeface="Georgia" charset="0"/>
              </a:rPr>
              <a:t> parameters: MTBF, </a:t>
            </a:r>
            <a:r>
              <a:rPr lang="sv-SE" err="1">
                <a:sym typeface="Georgia" charset="0"/>
              </a:rPr>
              <a:t>machine</a:t>
            </a:r>
            <a:r>
              <a:rPr lang="sv-SE">
                <a:sym typeface="Georgia" charset="0"/>
              </a:rPr>
              <a:t> </a:t>
            </a:r>
            <a:r>
              <a:rPr lang="sv-SE" err="1">
                <a:sym typeface="Georgia" charset="0"/>
              </a:rPr>
              <a:t>failure</a:t>
            </a:r>
            <a:r>
              <a:rPr lang="sv-SE">
                <a:sym typeface="Georgia" charset="0"/>
              </a:rPr>
              <a:t>. = small  </a:t>
            </a:r>
            <a:r>
              <a:rPr lang="sv-SE" err="1">
                <a:sym typeface="Georgia" charset="0"/>
              </a:rPr>
              <a:t>impact</a:t>
            </a:r>
            <a:r>
              <a:rPr lang="sv-SE">
                <a:sym typeface="Georgia" charset="0"/>
              </a:rPr>
              <a:t>; 2 sigma </a:t>
            </a:r>
            <a:r>
              <a:rPr lang="sv-SE" err="1">
                <a:sym typeface="Georgia" charset="0"/>
              </a:rPr>
              <a:t>below</a:t>
            </a:r>
            <a:r>
              <a:rPr lang="sv-SE">
                <a:sym typeface="Georgia" charset="0"/>
              </a:rPr>
              <a:t> 1.5% </a:t>
            </a:r>
            <a:r>
              <a:rPr lang="sv-SE" err="1">
                <a:sym typeface="Georgia" charset="0"/>
              </a:rPr>
              <a:t>capacity</a:t>
            </a:r>
            <a:endParaRPr lang="sv-SE" err="1"/>
          </a:p>
          <a:p>
            <a:endParaRPr lang="sv-SE">
              <a:sym typeface="Georgia" charset="0"/>
            </a:endParaRPr>
          </a:p>
          <a:p>
            <a:r>
              <a:rPr lang="sv-SE" sz="1800" err="1">
                <a:sym typeface="Georgia" charset="0"/>
              </a:rPr>
              <a:t>Interesting</a:t>
            </a:r>
            <a:r>
              <a:rPr lang="sv-SE" sz="1800">
                <a:sym typeface="Georgia" charset="0"/>
              </a:rPr>
              <a:t> </a:t>
            </a:r>
            <a:r>
              <a:rPr lang="sv-SE" sz="1800" err="1">
                <a:sym typeface="Georgia" charset="0"/>
              </a:rPr>
              <a:t>findings</a:t>
            </a:r>
            <a:endParaRPr lang="sv-SE" sz="1800" err="1"/>
          </a:p>
          <a:p>
            <a:pPr lvl="1"/>
            <a:r>
              <a:rPr lang="sv-SE">
                <a:sym typeface="Georgia" charset="0"/>
              </a:rPr>
              <a:t>The </a:t>
            </a:r>
            <a:r>
              <a:rPr lang="sv-SE" err="1">
                <a:sym typeface="Georgia" charset="0"/>
              </a:rPr>
              <a:t>model</a:t>
            </a:r>
            <a:r>
              <a:rPr lang="sv-SE">
                <a:sym typeface="Georgia" charset="0"/>
              </a:rPr>
              <a:t> </a:t>
            </a:r>
            <a:r>
              <a:rPr lang="sv-SE" err="1">
                <a:sym typeface="Georgia" charset="0"/>
              </a:rPr>
              <a:t>equivalent</a:t>
            </a:r>
            <a:r>
              <a:rPr lang="sv-SE">
                <a:sym typeface="Georgia" charset="0"/>
              </a:rPr>
              <a:t> to the </a:t>
            </a:r>
            <a:r>
              <a:rPr lang="sv-SE" err="1">
                <a:sym typeface="Georgia" charset="0"/>
              </a:rPr>
              <a:t>production</a:t>
            </a:r>
            <a:r>
              <a:rPr lang="sv-SE">
                <a:sym typeface="Georgia" charset="0"/>
              </a:rPr>
              <a:t> process </a:t>
            </a:r>
            <a:r>
              <a:rPr lang="sv-SE" err="1">
                <a:sym typeface="Georgia" charset="0"/>
              </a:rPr>
              <a:t>description</a:t>
            </a:r>
            <a:r>
              <a:rPr lang="sv-SE">
                <a:sym typeface="Georgia" charset="0"/>
              </a:rPr>
              <a:t> has a startup </a:t>
            </a:r>
            <a:r>
              <a:rPr lang="sv-SE" err="1">
                <a:sym typeface="Georgia" charset="0"/>
              </a:rPr>
              <a:t>time</a:t>
            </a:r>
            <a:r>
              <a:rPr lang="sv-SE">
                <a:sym typeface="Georgia" charset="0"/>
              </a:rPr>
              <a:t> to </a:t>
            </a:r>
            <a:r>
              <a:rPr lang="sv-SE" err="1">
                <a:sym typeface="Georgia" charset="0"/>
              </a:rPr>
              <a:t>steady</a:t>
            </a:r>
            <a:r>
              <a:rPr lang="sv-SE">
                <a:sym typeface="Georgia" charset="0"/>
              </a:rPr>
              <a:t> </a:t>
            </a:r>
            <a:r>
              <a:rPr lang="sv-SE" err="1">
                <a:sym typeface="Georgia" charset="0"/>
              </a:rPr>
              <a:t>state</a:t>
            </a:r>
            <a:r>
              <a:rPr lang="sv-SE">
                <a:sym typeface="Georgia" charset="0"/>
              </a:rPr>
              <a:t> </a:t>
            </a:r>
            <a:r>
              <a:rPr lang="sv-SE" err="1">
                <a:sym typeface="Georgia" charset="0"/>
              </a:rPr>
              <a:t>conditions</a:t>
            </a:r>
            <a:r>
              <a:rPr lang="sv-SE">
                <a:sym typeface="Georgia" charset="0"/>
              </a:rPr>
              <a:t> </a:t>
            </a:r>
            <a:r>
              <a:rPr lang="sv-SE" err="1">
                <a:sym typeface="Georgia" charset="0"/>
              </a:rPr>
              <a:t>of</a:t>
            </a:r>
            <a:r>
              <a:rPr lang="sv-SE">
                <a:sym typeface="Georgia" charset="0"/>
              </a:rPr>
              <a:t> 2 </a:t>
            </a:r>
            <a:r>
              <a:rPr lang="sv-SE" err="1">
                <a:sym typeface="Georgia" charset="0"/>
              </a:rPr>
              <a:t>days</a:t>
            </a:r>
            <a:r>
              <a:rPr lang="sv-SE">
                <a:sym typeface="Georgia" charset="0"/>
              </a:rPr>
              <a:t> </a:t>
            </a:r>
            <a:endParaRPr lang="sv-SE"/>
          </a:p>
          <a:p>
            <a:pPr lvl="1"/>
            <a:r>
              <a:rPr lang="sv-SE" err="1">
                <a:sym typeface="Georgia" charset="0"/>
              </a:rPr>
              <a:t>Large</a:t>
            </a:r>
            <a:r>
              <a:rPr lang="sv-SE">
                <a:sym typeface="Georgia" charset="0"/>
              </a:rPr>
              <a:t> </a:t>
            </a:r>
            <a:r>
              <a:rPr lang="sv-SE" err="1">
                <a:sym typeface="Georgia" charset="0"/>
              </a:rPr>
              <a:t>scrap</a:t>
            </a:r>
            <a:r>
              <a:rPr lang="sv-SE">
                <a:sym typeface="Georgia" charset="0"/>
              </a:rPr>
              <a:t> in SK8 </a:t>
            </a:r>
            <a:r>
              <a:rPr lang="sv-SE" err="1">
                <a:sym typeface="Georgia" charset="0"/>
              </a:rPr>
              <a:t>provided</a:t>
            </a:r>
            <a:r>
              <a:rPr lang="sv-SE">
                <a:sym typeface="Georgia" charset="0"/>
              </a:rPr>
              <a:t> data</a:t>
            </a:r>
            <a:endParaRPr lang="sv-SE"/>
          </a:p>
          <a:p>
            <a:endParaRPr lang="sv-SE" sz="1800">
              <a:sym typeface="Georgia" charset="0"/>
            </a:endParaRPr>
          </a:p>
          <a:p>
            <a:r>
              <a:rPr lang="sv-SE" sz="1800" err="1">
                <a:sym typeface="Georgia" charset="0"/>
              </a:rPr>
              <a:t>Our</a:t>
            </a:r>
            <a:r>
              <a:rPr lang="sv-SE" sz="1800">
                <a:sym typeface="Georgia" charset="0"/>
              </a:rPr>
              <a:t> </a:t>
            </a:r>
            <a:r>
              <a:rPr lang="sv-SE" sz="1800" err="1">
                <a:sym typeface="Georgia" charset="0"/>
              </a:rPr>
              <a:t>optimized</a:t>
            </a:r>
            <a:r>
              <a:rPr lang="sv-SE" sz="1800">
                <a:sym typeface="Georgia" charset="0"/>
              </a:rPr>
              <a:t> </a:t>
            </a:r>
            <a:r>
              <a:rPr lang="sv-SE" sz="1800" err="1">
                <a:sym typeface="Georgia" charset="0"/>
              </a:rPr>
              <a:t>model</a:t>
            </a:r>
            <a:r>
              <a:rPr lang="sv-SE" sz="1800">
                <a:sym typeface="Georgia" charset="0"/>
              </a:rPr>
              <a:t> and </a:t>
            </a:r>
            <a:r>
              <a:rPr lang="sv-SE" sz="1800" err="1">
                <a:sym typeface="Georgia" charset="0"/>
              </a:rPr>
              <a:t>proposed</a:t>
            </a:r>
            <a:r>
              <a:rPr lang="sv-SE" sz="1800">
                <a:sym typeface="Georgia" charset="0"/>
              </a:rPr>
              <a:t> solution</a:t>
            </a:r>
            <a:endParaRPr lang="sv-SE" sz="1800"/>
          </a:p>
          <a:p>
            <a:pPr lvl="1"/>
            <a:r>
              <a:rPr lang="sv-SE" err="1">
                <a:sym typeface="Georgia" charset="0"/>
              </a:rPr>
              <a:t>We</a:t>
            </a:r>
            <a:r>
              <a:rPr lang="sv-SE">
                <a:sym typeface="Georgia" charset="0"/>
              </a:rPr>
              <a:t> </a:t>
            </a:r>
            <a:r>
              <a:rPr lang="sv-SE" err="1">
                <a:sym typeface="Georgia" charset="0"/>
              </a:rPr>
              <a:t>use</a:t>
            </a:r>
            <a:r>
              <a:rPr lang="sv-SE">
                <a:sym typeface="Georgia" charset="0"/>
              </a:rPr>
              <a:t> 6 </a:t>
            </a:r>
            <a:r>
              <a:rPr lang="sv-SE" err="1">
                <a:sym typeface="Georgia" charset="0"/>
              </a:rPr>
              <a:t>Presses</a:t>
            </a:r>
            <a:r>
              <a:rPr lang="sv-SE">
                <a:sym typeface="Georgia" charset="0"/>
              </a:rPr>
              <a:t>, 2 </a:t>
            </a:r>
            <a:r>
              <a:rPr lang="sv-SE" err="1">
                <a:sym typeface="Georgia" charset="0"/>
              </a:rPr>
              <a:t>Furances</a:t>
            </a:r>
            <a:r>
              <a:rPr lang="sv-SE">
                <a:sym typeface="Georgia" charset="0"/>
              </a:rPr>
              <a:t> and a total </a:t>
            </a:r>
            <a:r>
              <a:rPr lang="sv-SE" err="1">
                <a:sym typeface="Georgia" charset="0"/>
              </a:rPr>
              <a:t>of</a:t>
            </a:r>
            <a:r>
              <a:rPr lang="sv-SE">
                <a:sym typeface="Georgia" charset="0"/>
              </a:rPr>
              <a:t> X </a:t>
            </a:r>
            <a:r>
              <a:rPr lang="sv-SE" err="1">
                <a:sym typeface="Georgia" charset="0"/>
              </a:rPr>
              <a:t>workers</a:t>
            </a:r>
            <a:r>
              <a:rPr lang="sv-SE">
                <a:sym typeface="Georgia" charset="0"/>
              </a:rPr>
              <a:t> </a:t>
            </a:r>
            <a:r>
              <a:rPr lang="sv-SE" err="1">
                <a:sym typeface="Georgia" charset="0"/>
              </a:rPr>
              <a:t>with</a:t>
            </a:r>
            <a:r>
              <a:rPr lang="sv-SE">
                <a:sym typeface="Georgia" charset="0"/>
              </a:rPr>
              <a:t> </a:t>
            </a:r>
            <a:r>
              <a:rPr lang="sv-SE" err="1">
                <a:sym typeface="Georgia" charset="0"/>
              </a:rPr>
              <a:t>one</a:t>
            </a:r>
            <a:r>
              <a:rPr lang="sv-SE">
                <a:sym typeface="Georgia" charset="0"/>
              </a:rPr>
              <a:t> 8h </a:t>
            </a:r>
            <a:r>
              <a:rPr lang="sv-SE" err="1">
                <a:sym typeface="Georgia" charset="0"/>
              </a:rPr>
              <a:t>shift</a:t>
            </a:r>
            <a:r>
              <a:rPr lang="sv-SE">
                <a:sym typeface="Georgia" charset="0"/>
              </a:rPr>
              <a:t> per </a:t>
            </a:r>
            <a:r>
              <a:rPr lang="sv-SE" err="1">
                <a:sym typeface="Georgia" charset="0"/>
              </a:rPr>
              <a:t>day</a:t>
            </a:r>
            <a:r>
              <a:rPr lang="sv-SE">
                <a:sym typeface="Georgia" charset="0"/>
              </a:rPr>
              <a:t>.</a:t>
            </a:r>
            <a:endParaRPr lang="sv-SE"/>
          </a:p>
          <a:p>
            <a:pPr lvl="1"/>
            <a:r>
              <a:rPr lang="sv-SE">
                <a:sym typeface="Georgia" charset="0"/>
              </a:rPr>
              <a:t>Overall </a:t>
            </a:r>
            <a:r>
              <a:rPr lang="sv-SE" err="1">
                <a:sym typeface="Georgia" charset="0"/>
              </a:rPr>
              <a:t>scrap</a:t>
            </a:r>
            <a:r>
              <a:rPr lang="sv-SE">
                <a:sym typeface="Georgia" charset="0"/>
              </a:rPr>
              <a:t> is </a:t>
            </a:r>
            <a:r>
              <a:rPr lang="sv-SE" err="1">
                <a:sym typeface="Georgia" charset="0"/>
              </a:rPr>
              <a:t>below</a:t>
            </a:r>
            <a:r>
              <a:rPr lang="sv-SE">
                <a:sym typeface="Georgia" charset="0"/>
              </a:rPr>
              <a:t> 5% by </a:t>
            </a:r>
            <a:r>
              <a:rPr lang="sv-SE" err="1">
                <a:sym typeface="Georgia" charset="0"/>
              </a:rPr>
              <a:t>means</a:t>
            </a:r>
            <a:r>
              <a:rPr lang="sv-SE">
                <a:sym typeface="Georgia" charset="0"/>
              </a:rPr>
              <a:t> </a:t>
            </a:r>
            <a:r>
              <a:rPr lang="sv-SE" err="1">
                <a:sym typeface="Georgia" charset="0"/>
              </a:rPr>
              <a:t>of</a:t>
            </a:r>
            <a:r>
              <a:rPr lang="sv-SE">
                <a:sym typeface="Georgia" charset="0"/>
              </a:rPr>
              <a:t> </a:t>
            </a:r>
            <a:r>
              <a:rPr lang="sv-SE" err="1">
                <a:sym typeface="Georgia" charset="0"/>
              </a:rPr>
              <a:t>optimized</a:t>
            </a:r>
            <a:r>
              <a:rPr lang="sv-SE">
                <a:sym typeface="Georgia" charset="0"/>
              </a:rPr>
              <a:t> </a:t>
            </a:r>
            <a:r>
              <a:rPr lang="sv-SE" err="1">
                <a:sym typeface="Georgia" charset="0"/>
              </a:rPr>
              <a:t>work</a:t>
            </a:r>
            <a:r>
              <a:rPr lang="sv-SE">
                <a:sym typeface="Georgia" charset="0"/>
              </a:rPr>
              <a:t> task, </a:t>
            </a:r>
            <a:r>
              <a:rPr lang="sv-SE" err="1">
                <a:sym typeface="Georgia" charset="0"/>
              </a:rPr>
              <a:t>well</a:t>
            </a:r>
            <a:r>
              <a:rPr lang="sv-SE">
                <a:sym typeface="Georgia" charset="0"/>
              </a:rPr>
              <a:t> </a:t>
            </a:r>
            <a:r>
              <a:rPr lang="sv-SE" err="1">
                <a:sym typeface="Georgia" charset="0"/>
              </a:rPr>
              <a:t>adjusted</a:t>
            </a:r>
            <a:r>
              <a:rPr lang="sv-SE">
                <a:sym typeface="Georgia" charset="0"/>
              </a:rPr>
              <a:t> </a:t>
            </a:r>
            <a:r>
              <a:rPr lang="sv-SE" err="1">
                <a:sym typeface="Georgia" charset="0"/>
              </a:rPr>
              <a:t>machinery</a:t>
            </a:r>
            <a:r>
              <a:rPr lang="sv-SE">
                <a:sym typeface="Georgia" charset="0"/>
              </a:rPr>
              <a:t> and </a:t>
            </a:r>
            <a:r>
              <a:rPr lang="sv-SE" err="1">
                <a:sym typeface="Georgia" charset="0"/>
              </a:rPr>
              <a:t>statistical</a:t>
            </a:r>
            <a:r>
              <a:rPr lang="sv-SE">
                <a:sym typeface="Georgia" charset="0"/>
              </a:rPr>
              <a:t> process </a:t>
            </a:r>
            <a:r>
              <a:rPr lang="sv-SE" err="1">
                <a:sym typeface="Georgia" charset="0"/>
              </a:rPr>
              <a:t>control</a:t>
            </a:r>
            <a:r>
              <a:rPr lang="sv-SE">
                <a:sym typeface="Georgia" charset="0"/>
              </a:rPr>
              <a:t> (SPC). </a:t>
            </a:r>
            <a:endParaRPr lang="sv-SE"/>
          </a:p>
          <a:p>
            <a:pPr lvl="1"/>
            <a:endParaRPr lang="sv-SE">
              <a:sym typeface="Georgia" charset="0"/>
            </a:endParaRPr>
          </a:p>
          <a:p>
            <a:endParaRPr lang="sv-SE">
              <a:sym typeface="Georgia" charset="0"/>
            </a:endParaRPr>
          </a:p>
          <a:p>
            <a:endParaRPr lang="en-S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F00253-ECC6-9847-8DFC-1001702A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96" y="416616"/>
            <a:ext cx="7282344" cy="640684"/>
          </a:xfrm>
        </p:spPr>
        <p:txBody>
          <a:bodyPr>
            <a:normAutofit fontScale="90000"/>
          </a:bodyPr>
          <a:lstStyle/>
          <a:p>
            <a:r>
              <a:rPr lang="sv-SE" sz="2800"/>
              <a:t>Group3 – </a:t>
            </a:r>
            <a:r>
              <a:rPr lang="sv-SE" sz="2800" err="1"/>
              <a:t>effort</a:t>
            </a:r>
            <a:r>
              <a:rPr lang="sv-SE" sz="2800"/>
              <a:t> &amp; </a:t>
            </a:r>
            <a:r>
              <a:rPr lang="sv-SE" sz="2800" err="1"/>
              <a:t>findings</a:t>
            </a:r>
            <a:r>
              <a:rPr lang="sv-SE" sz="2800"/>
              <a:t>  (</a:t>
            </a:r>
            <a:r>
              <a:rPr lang="sv-SE" sz="2800" err="1"/>
              <a:t>Key</a:t>
            </a:r>
            <a:r>
              <a:rPr lang="sv-SE" sz="2800"/>
              <a:t> </a:t>
            </a:r>
            <a:r>
              <a:rPr lang="sv-SE" sz="2800" err="1"/>
              <a:t>take</a:t>
            </a:r>
            <a:r>
              <a:rPr lang="sv-SE" sz="2800"/>
              <a:t> </a:t>
            </a:r>
            <a:r>
              <a:rPr lang="sv-SE" sz="2800" err="1"/>
              <a:t>aways</a:t>
            </a:r>
            <a:r>
              <a:rPr lang="sv-SE" sz="2800"/>
              <a:t>)</a:t>
            </a:r>
            <a:endParaRPr lang="en-SE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717F0-967E-1E4F-8A45-B2C8E755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178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68C4-B216-4E6C-BFE4-9FE76958D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506" y="645495"/>
            <a:ext cx="6858000" cy="358378"/>
          </a:xfrm>
        </p:spPr>
        <p:txBody>
          <a:bodyPr>
            <a:normAutofit fontScale="90000"/>
          </a:bodyPr>
          <a:lstStyle/>
          <a:p>
            <a:r>
              <a:rPr lang="sv-SE" sz="2100"/>
              <a:t>Conceptual Model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782E770-D598-4A60-81F2-8702E1942AA1}"/>
              </a:ext>
            </a:extLst>
          </p:cNvPr>
          <p:cNvSpPr/>
          <p:nvPr/>
        </p:nvSpPr>
        <p:spPr>
          <a:xfrm>
            <a:off x="301946" y="1075522"/>
            <a:ext cx="1859734" cy="1837474"/>
          </a:xfrm>
          <a:prstGeom prst="round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35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CE25C09-12CA-46A6-AC28-903E8916EDA7}"/>
              </a:ext>
            </a:extLst>
          </p:cNvPr>
          <p:cNvSpPr/>
          <p:nvPr/>
        </p:nvSpPr>
        <p:spPr>
          <a:xfrm>
            <a:off x="2246661" y="4816776"/>
            <a:ext cx="3265413" cy="717674"/>
          </a:xfrm>
          <a:prstGeom prst="round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35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8B8E71B-D2AD-473C-A30C-334EF8D8EA4A}"/>
              </a:ext>
            </a:extLst>
          </p:cNvPr>
          <p:cNvSpPr/>
          <p:nvPr/>
        </p:nvSpPr>
        <p:spPr>
          <a:xfrm>
            <a:off x="327696" y="3293063"/>
            <a:ext cx="1653154" cy="2308324"/>
          </a:xfrm>
          <a:prstGeom prst="round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35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48036AD-248E-4AF0-B054-62DE5B5606E8}"/>
              </a:ext>
            </a:extLst>
          </p:cNvPr>
          <p:cNvSpPr/>
          <p:nvPr/>
        </p:nvSpPr>
        <p:spPr>
          <a:xfrm>
            <a:off x="2800556" y="1268893"/>
            <a:ext cx="3724189" cy="728293"/>
          </a:xfrm>
          <a:prstGeom prst="round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35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1F53621-8BE7-4F6A-8F67-6CD9C841DA2B}"/>
              </a:ext>
            </a:extLst>
          </p:cNvPr>
          <p:cNvSpPr/>
          <p:nvPr/>
        </p:nvSpPr>
        <p:spPr>
          <a:xfrm>
            <a:off x="7316889" y="1003873"/>
            <a:ext cx="1667314" cy="1837474"/>
          </a:xfrm>
          <a:prstGeom prst="round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DE8517-8CEE-4E58-B8CD-9C59518F0A2D}"/>
              </a:ext>
            </a:extLst>
          </p:cNvPr>
          <p:cNvSpPr txBox="1"/>
          <p:nvPr/>
        </p:nvSpPr>
        <p:spPr>
          <a:xfrm>
            <a:off x="452479" y="1186345"/>
            <a:ext cx="166731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/>
              <a:t>MODEL INPUTS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sv-SE" sz="900" err="1"/>
              <a:t>Batch</a:t>
            </a:r>
            <a:r>
              <a:rPr lang="sv-SE" sz="900"/>
              <a:t> </a:t>
            </a:r>
            <a:r>
              <a:rPr lang="sv-SE" sz="900" err="1"/>
              <a:t>processing</a:t>
            </a:r>
            <a:endParaRPr lang="sv-SE" sz="900"/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sv-SE" sz="900" err="1"/>
              <a:t>Flow</a:t>
            </a:r>
            <a:endParaRPr lang="sv-SE" sz="900"/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sv-SE" sz="900"/>
              <a:t>Case data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sv-SE" sz="900"/>
              <a:t>Worktime shifts, 8hr / day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sv-SE" sz="900"/>
              <a:t>Expected demand / month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sv-SE" sz="900"/>
              <a:t>Resources for operations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sv-SE" sz="900"/>
              <a:t>Cycle- / process times for stations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sv-SE" sz="900"/>
              <a:t>Scrap Rate</a:t>
            </a:r>
          </a:p>
          <a:p>
            <a:endParaRPr lang="sv-SE" sz="9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C12488-63E0-4092-B672-046C4DD72859}"/>
              </a:ext>
            </a:extLst>
          </p:cNvPr>
          <p:cNvSpPr txBox="1"/>
          <p:nvPr/>
        </p:nvSpPr>
        <p:spPr>
          <a:xfrm>
            <a:off x="2385619" y="4839312"/>
            <a:ext cx="2987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/>
              <a:t>MODEL SIMPLIFICATIONS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sv-SE" sz="900"/>
              <a:t>Probability distrubutions are derived from yearly demand.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sv-SE" sz="900"/>
              <a:t>Trucks are always availble, not included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C5A309-54BD-41CD-864E-16C5BD619E4F}"/>
              </a:ext>
            </a:extLst>
          </p:cNvPr>
          <p:cNvSpPr txBox="1"/>
          <p:nvPr/>
        </p:nvSpPr>
        <p:spPr>
          <a:xfrm>
            <a:off x="452479" y="3381369"/>
            <a:ext cx="14035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/>
              <a:t>MODEL ASSUMPTIONS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sv-SE" sz="900"/>
              <a:t>Each month, 20 days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sv-SE" sz="900"/>
              <a:t>Raw Material is available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sv-SE" sz="900"/>
              <a:t>The personnel is healthy and not absent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sv-SE" sz="900"/>
              <a:t>Staff assigned to stations are manual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sv-SE" sz="900"/>
              <a:t>Otherwise stations are automated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sv-SE" sz="900"/>
              <a:t>Finished products are sent end of month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endParaRPr lang="sv-SE" sz="9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EF49C1-2F62-48C0-93DF-26C0CD26F1D2}"/>
              </a:ext>
            </a:extLst>
          </p:cNvPr>
          <p:cNvSpPr txBox="1"/>
          <p:nvPr/>
        </p:nvSpPr>
        <p:spPr>
          <a:xfrm>
            <a:off x="2960732" y="1268893"/>
            <a:ext cx="1667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/>
              <a:t>MODEL CONTENT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sv-SE" sz="900" err="1"/>
              <a:t>Made</a:t>
            </a:r>
            <a:r>
              <a:rPr lang="sv-SE" sz="900"/>
              <a:t> to stock (MTS)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sv-SE" sz="900"/>
              <a:t>Equipment failure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sv-SE" sz="900"/>
              <a:t>Quality Checks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DAC640-FD9D-4335-9FF1-726845158D83}"/>
              </a:ext>
            </a:extLst>
          </p:cNvPr>
          <p:cNvSpPr txBox="1"/>
          <p:nvPr/>
        </p:nvSpPr>
        <p:spPr>
          <a:xfrm>
            <a:off x="7534248" y="1132048"/>
            <a:ext cx="166731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/>
              <a:t>MODEL OUTPUTS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sv-SE" sz="900"/>
              <a:t>Plant </a:t>
            </a:r>
            <a:r>
              <a:rPr lang="sv-SE" sz="900" err="1"/>
              <a:t>capacity</a:t>
            </a:r>
            <a:endParaRPr lang="sv-SE" sz="900"/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sv-SE" sz="900"/>
              <a:t>Plant layout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sv-SE" sz="900"/>
              <a:t>Push or </a:t>
            </a:r>
            <a:r>
              <a:rPr lang="sv-SE" sz="900" err="1"/>
              <a:t>Pull</a:t>
            </a:r>
            <a:r>
              <a:rPr lang="sv-SE" sz="900"/>
              <a:t> </a:t>
            </a:r>
            <a:r>
              <a:rPr lang="sv-SE" sz="900" err="1"/>
              <a:t>strategy</a:t>
            </a:r>
            <a:endParaRPr lang="sv-SE" sz="900"/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sv-SE" sz="900" err="1"/>
              <a:t>Bottlenecks</a:t>
            </a:r>
            <a:endParaRPr lang="sv-SE" sz="900"/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sv-SE" sz="900"/>
              <a:t>Equipment </a:t>
            </a:r>
            <a:r>
              <a:rPr lang="sv-SE" sz="900" err="1"/>
              <a:t>utilisation</a:t>
            </a:r>
            <a:endParaRPr lang="sv-SE" sz="900"/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sv-SE" sz="900"/>
              <a:t>OEE-levels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sv-SE" sz="900"/>
              <a:t>Inventory level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sv-SE" sz="900"/>
              <a:t>Max throughput – min changes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sv-SE" sz="900"/>
              <a:t>Quality levels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B3C80BB-AD84-40C0-8829-FD8CF2AE29C1}"/>
              </a:ext>
            </a:extLst>
          </p:cNvPr>
          <p:cNvSpPr/>
          <p:nvPr/>
        </p:nvSpPr>
        <p:spPr>
          <a:xfrm>
            <a:off x="5658895" y="4839312"/>
            <a:ext cx="3223993" cy="535508"/>
          </a:xfrm>
          <a:prstGeom prst="round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3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79697B-74C7-4AA3-BC27-74E679BEBD92}"/>
              </a:ext>
            </a:extLst>
          </p:cNvPr>
          <p:cNvSpPr txBox="1"/>
          <p:nvPr/>
        </p:nvSpPr>
        <p:spPr>
          <a:xfrm>
            <a:off x="5759355" y="4852448"/>
            <a:ext cx="302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sv-SE" sz="900"/>
              <a:t>Deliverables: 1 screen view, visual appealingExcel spreadsheet of the data.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sv-SE" sz="900"/>
              <a:t>Provide a possible layout for the new factory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endParaRPr lang="sv-SE" sz="90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7E09C049-E712-4D4E-99F1-1B5E0F2F1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580" y="2637741"/>
            <a:ext cx="5149998" cy="209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1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9CDEAFE-B183-4AB3-95C9-675DB0E6E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48" y="985345"/>
            <a:ext cx="8515624" cy="451561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889B8D-CBF4-A444-945C-83CA9F74A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888" y="270676"/>
            <a:ext cx="7426360" cy="567534"/>
          </a:xfrm>
        </p:spPr>
        <p:txBody>
          <a:bodyPr>
            <a:normAutofit/>
          </a:bodyPr>
          <a:lstStyle/>
          <a:p>
            <a:r>
              <a:rPr lang="sv-SE" sz="2800"/>
              <a:t>Group 3- Skateboard </a:t>
            </a:r>
            <a:r>
              <a:rPr lang="sv-SE" sz="2800" err="1"/>
              <a:t>Factory</a:t>
            </a:r>
            <a:r>
              <a:rPr lang="sv-SE" sz="2800"/>
              <a:t> M</a:t>
            </a:r>
            <a:r>
              <a:rPr lang="en-SE" sz="2800"/>
              <a:t>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FCE30-2751-D54D-B459-06C0CE08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3</a:t>
            </a:fld>
            <a:endParaRPr lang="sv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55A56-6641-40CC-A90F-32976B34A41E}"/>
              </a:ext>
            </a:extLst>
          </p:cNvPr>
          <p:cNvSpPr txBox="1"/>
          <p:nvPr/>
        </p:nvSpPr>
        <p:spPr>
          <a:xfrm>
            <a:off x="2262023" y="1289749"/>
            <a:ext cx="998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/>
              <a:t>3 Workers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BA93E9-090F-44B1-88D9-495FDAE6D420}"/>
              </a:ext>
            </a:extLst>
          </p:cNvPr>
          <p:cNvSpPr txBox="1"/>
          <p:nvPr/>
        </p:nvSpPr>
        <p:spPr>
          <a:xfrm>
            <a:off x="1046500" y="1289749"/>
            <a:ext cx="873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/>
              <a:t>6 Presses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1980B5-2093-4431-9915-08393E5983D1}"/>
              </a:ext>
            </a:extLst>
          </p:cNvPr>
          <p:cNvSpPr txBox="1"/>
          <p:nvPr/>
        </p:nvSpPr>
        <p:spPr>
          <a:xfrm>
            <a:off x="972823" y="2477503"/>
            <a:ext cx="947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/>
              <a:t>2 Furnaces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3FAF75-326A-4AA4-88CD-B63C32CA8A84}"/>
              </a:ext>
            </a:extLst>
          </p:cNvPr>
          <p:cNvSpPr txBox="1"/>
          <p:nvPr/>
        </p:nvSpPr>
        <p:spPr>
          <a:xfrm>
            <a:off x="2365323" y="247750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/>
              <a:t>2 </a:t>
            </a:r>
            <a:r>
              <a:rPr lang="sv-SE" sz="1200" err="1"/>
              <a:t>Lathes</a:t>
            </a:r>
            <a:endParaRPr lang="sv-SE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113E3B-8F51-40F8-AB44-BEE5B4A98DE9}"/>
              </a:ext>
            </a:extLst>
          </p:cNvPr>
          <p:cNvSpPr txBox="1"/>
          <p:nvPr/>
        </p:nvSpPr>
        <p:spPr>
          <a:xfrm>
            <a:off x="3698368" y="2465564"/>
            <a:ext cx="873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/>
              <a:t>1 Printer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A9A18A-D71F-4EFF-8CA3-B5BBB3A41825}"/>
              </a:ext>
            </a:extLst>
          </p:cNvPr>
          <p:cNvSpPr txBox="1"/>
          <p:nvPr/>
        </p:nvSpPr>
        <p:spPr>
          <a:xfrm>
            <a:off x="5098360" y="183732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/>
              <a:t>2 Workers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C40DAF-AE2D-4481-ADEB-906B1DA6F38D}"/>
              </a:ext>
            </a:extLst>
          </p:cNvPr>
          <p:cNvSpPr txBox="1"/>
          <p:nvPr/>
        </p:nvSpPr>
        <p:spPr>
          <a:xfrm>
            <a:off x="4948068" y="2913116"/>
            <a:ext cx="1575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/>
              <a:t>1 Packing Machine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4A8557-C23D-4DB1-803F-AD72DFF646E4}"/>
              </a:ext>
            </a:extLst>
          </p:cNvPr>
          <p:cNvSpPr txBox="1"/>
          <p:nvPr/>
        </p:nvSpPr>
        <p:spPr>
          <a:xfrm>
            <a:off x="5098360" y="1387641"/>
            <a:ext cx="998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/>
              <a:t>2 Workers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04FE7E-9753-4FFC-A199-52C0A17F11DD}"/>
              </a:ext>
            </a:extLst>
          </p:cNvPr>
          <p:cNvSpPr txBox="1"/>
          <p:nvPr/>
        </p:nvSpPr>
        <p:spPr>
          <a:xfrm>
            <a:off x="6591748" y="1566900"/>
            <a:ext cx="224972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200" u="sng" err="1"/>
              <a:t>Production</a:t>
            </a:r>
            <a:r>
              <a:rPr lang="sv-SE" sz="1200" u="sng"/>
              <a:t> scheduled to yearly demand.</a:t>
            </a:r>
          </a:p>
        </p:txBody>
      </p:sp>
    </p:spTree>
    <p:extLst>
      <p:ext uri="{BB962C8B-B14F-4D97-AF65-F5344CB8AC3E}">
        <p14:creationId xmlns:p14="http://schemas.microsoft.com/office/powerpoint/2010/main" val="128531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8A750B-B0A7-436A-97EE-39FDDF3C23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21" y="1272160"/>
            <a:ext cx="4464496" cy="353977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4ED4C-5115-4170-BC1D-5A8CC737BD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885112" y="5235132"/>
            <a:ext cx="801687" cy="20265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21FFC3D-594F-4CAE-AAA5-4C3555641468}" type="slidenum">
              <a:rPr lang="sv-SE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sv-SE" sz="8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5D352D-A4B3-4BE9-815B-ABA4D56A8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96" y="416616"/>
            <a:ext cx="6552728" cy="561013"/>
          </a:xfrm>
        </p:spPr>
        <p:txBody>
          <a:bodyPr anchor="t">
            <a:normAutofit fontScale="90000"/>
          </a:bodyPr>
          <a:lstStyle/>
          <a:p>
            <a:r>
              <a:rPr lang="en-GB"/>
              <a:t>Push vs Pull </a:t>
            </a:r>
            <a:endParaRPr lang="en-SE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CE4ACFBA-E5A0-463A-A71C-06C21921DB3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79771789"/>
              </p:ext>
            </p:extLst>
          </p:nvPr>
        </p:nvGraphicFramePr>
        <p:xfrm>
          <a:off x="4587834" y="1272160"/>
          <a:ext cx="4464496" cy="3539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1231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1ACC41-368F-4FF8-B23B-86532557F9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2528" y="1056192"/>
            <a:ext cx="2203010" cy="4210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Inventory </a:t>
            </a:r>
            <a:endParaRPr lang="en-S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CAB146-A6AF-4C45-8D2D-BBF75291A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012" y="416616"/>
            <a:ext cx="6544812" cy="743522"/>
          </a:xfrm>
        </p:spPr>
        <p:txBody>
          <a:bodyPr/>
          <a:lstStyle/>
          <a:p>
            <a:r>
              <a:rPr lang="en-GB"/>
              <a:t>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BABC0-8F1F-4DBA-B318-5FFD91CB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5</a:t>
            </a:fld>
            <a:endParaRPr lang="sv-SE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14473B6-5C88-4595-88F5-C5C8A2CFE581}"/>
              </a:ext>
            </a:extLst>
          </p:cNvPr>
          <p:cNvSpPr txBox="1">
            <a:spLocks/>
          </p:cNvSpPr>
          <p:nvPr/>
        </p:nvSpPr>
        <p:spPr>
          <a:xfrm>
            <a:off x="4575541" y="1053859"/>
            <a:ext cx="2788010" cy="5110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73050" indent="-2730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Georgia" pitchFamily="18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352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Georgia" pitchFamily="18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7305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Georgia" pitchFamily="18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Utilization of machines</a:t>
            </a:r>
          </a:p>
        </p:txBody>
      </p:sp>
      <p:pic>
        <p:nvPicPr>
          <p:cNvPr id="6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6B038104-6C51-4058-96A5-24DCE483E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400" y="1491567"/>
            <a:ext cx="3580200" cy="3964866"/>
          </a:xfrm>
          <a:prstGeom prst="rect">
            <a:avLst/>
          </a:prstGeom>
        </p:spPr>
      </p:pic>
      <p:pic>
        <p:nvPicPr>
          <p:cNvPr id="8" name="Picture 9" descr="Chart, treemap chart&#10;&#10;Description automatically generated">
            <a:extLst>
              <a:ext uri="{FF2B5EF4-FFF2-40B4-BE49-F238E27FC236}">
                <a16:creationId xmlns:a16="http://schemas.microsoft.com/office/drawing/2014/main" id="{FB3D47E5-3E4C-4865-AE80-6AD7EF16D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" y="1579227"/>
            <a:ext cx="4507200" cy="321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41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17AB84-6A87-C941-B353-C219E762AE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sv-SE" sz="1800" err="1"/>
              <a:t>Factory</a:t>
            </a:r>
            <a:r>
              <a:rPr lang="sv-SE" sz="1800"/>
              <a:t> design </a:t>
            </a:r>
            <a:r>
              <a:rPr lang="sv-SE" sz="1800" err="1"/>
              <a:t>aspects</a:t>
            </a:r>
            <a:endParaRPr lang="sv-SE" sz="1800"/>
          </a:p>
          <a:p>
            <a:pPr lvl="1"/>
            <a:r>
              <a:rPr lang="sv-SE" sz="1600">
                <a:sym typeface="Georgia" charset="0"/>
              </a:rPr>
              <a:t>Meeting the </a:t>
            </a:r>
            <a:r>
              <a:rPr lang="sv-SE" sz="1600" err="1">
                <a:sym typeface="Georgia" charset="0"/>
              </a:rPr>
              <a:t>demand</a:t>
            </a:r>
            <a:r>
              <a:rPr lang="sv-SE" sz="1600">
                <a:sym typeface="Georgia" charset="0"/>
              </a:rPr>
              <a:t> and </a:t>
            </a:r>
            <a:r>
              <a:rPr lang="sv-SE" sz="1600" err="1">
                <a:sym typeface="Georgia" charset="0"/>
              </a:rPr>
              <a:t>higher</a:t>
            </a:r>
            <a:r>
              <a:rPr lang="sv-SE" sz="1600">
                <a:sym typeface="Georgia" charset="0"/>
              </a:rPr>
              <a:t> </a:t>
            </a:r>
            <a:r>
              <a:rPr lang="sv-SE" sz="1600" err="1">
                <a:sym typeface="Georgia" charset="0"/>
              </a:rPr>
              <a:t>level</a:t>
            </a:r>
            <a:r>
              <a:rPr lang="sv-SE" sz="1600">
                <a:sym typeface="Georgia" charset="0"/>
              </a:rPr>
              <a:t> </a:t>
            </a:r>
            <a:r>
              <a:rPr lang="sv-SE" sz="1600" err="1">
                <a:sym typeface="Georgia" charset="0"/>
              </a:rPr>
              <a:t>of</a:t>
            </a:r>
            <a:r>
              <a:rPr lang="sv-SE" sz="1600">
                <a:sym typeface="Georgia" charset="0"/>
              </a:rPr>
              <a:t> </a:t>
            </a:r>
            <a:r>
              <a:rPr lang="sv-SE" sz="1600" err="1">
                <a:sym typeface="Georgia" charset="0"/>
              </a:rPr>
              <a:t>inventory</a:t>
            </a:r>
            <a:r>
              <a:rPr lang="sv-SE" sz="1600">
                <a:sym typeface="Georgia" charset="0"/>
              </a:rPr>
              <a:t> - Push </a:t>
            </a:r>
            <a:endParaRPr lang="sv-SE" sz="1600"/>
          </a:p>
          <a:p>
            <a:pPr lvl="1"/>
            <a:r>
              <a:rPr lang="sv-SE" sz="1600" err="1">
                <a:sym typeface="Georgia" charset="0"/>
              </a:rPr>
              <a:t>Almost</a:t>
            </a:r>
            <a:r>
              <a:rPr lang="sv-SE" sz="1600">
                <a:sym typeface="Georgia" charset="0"/>
              </a:rPr>
              <a:t> </a:t>
            </a:r>
            <a:r>
              <a:rPr lang="sv-SE" sz="1600" err="1">
                <a:sym typeface="Georgia" charset="0"/>
              </a:rPr>
              <a:t>reaching</a:t>
            </a:r>
            <a:r>
              <a:rPr lang="sv-SE" sz="1600">
                <a:sym typeface="Georgia" charset="0"/>
              </a:rPr>
              <a:t> </a:t>
            </a:r>
            <a:r>
              <a:rPr lang="sv-SE" sz="1600" err="1">
                <a:sym typeface="Georgia" charset="0"/>
              </a:rPr>
              <a:t>demand</a:t>
            </a:r>
            <a:r>
              <a:rPr lang="sv-SE" sz="1600">
                <a:sym typeface="Georgia" charset="0"/>
              </a:rPr>
              <a:t> and </a:t>
            </a:r>
            <a:r>
              <a:rPr lang="sv-SE" sz="1600" err="1">
                <a:sym typeface="Georgia" charset="0"/>
              </a:rPr>
              <a:t>having</a:t>
            </a:r>
            <a:r>
              <a:rPr lang="sv-SE" sz="1600">
                <a:sym typeface="Georgia" charset="0"/>
              </a:rPr>
              <a:t> </a:t>
            </a:r>
            <a:r>
              <a:rPr lang="sv-SE" sz="1600" err="1">
                <a:sym typeface="Georgia" charset="0"/>
              </a:rPr>
              <a:t>low</a:t>
            </a:r>
            <a:r>
              <a:rPr lang="sv-SE" sz="1600">
                <a:sym typeface="Georgia" charset="0"/>
              </a:rPr>
              <a:t> </a:t>
            </a:r>
            <a:r>
              <a:rPr lang="sv-SE" sz="1600" err="1">
                <a:sym typeface="Georgia" charset="0"/>
              </a:rPr>
              <a:t>inventory</a:t>
            </a:r>
            <a:r>
              <a:rPr lang="sv-SE" sz="1600">
                <a:sym typeface="Georgia" charset="0"/>
              </a:rPr>
              <a:t> - </a:t>
            </a:r>
            <a:r>
              <a:rPr lang="sv-SE" sz="1600" err="1">
                <a:sym typeface="Georgia" charset="0"/>
              </a:rPr>
              <a:t>Pull</a:t>
            </a:r>
            <a:endParaRPr lang="sv-SE" sz="1600" err="1"/>
          </a:p>
          <a:p>
            <a:pPr lvl="1"/>
            <a:r>
              <a:rPr lang="sv-SE" sz="1600" err="1">
                <a:sym typeface="Georgia" charset="0"/>
              </a:rPr>
              <a:t>Both</a:t>
            </a:r>
            <a:r>
              <a:rPr lang="sv-SE" sz="1600">
                <a:sym typeface="Georgia" charset="0"/>
              </a:rPr>
              <a:t> </a:t>
            </a:r>
            <a:r>
              <a:rPr lang="sv-SE" sz="1600" err="1">
                <a:sym typeface="Georgia" charset="0"/>
              </a:rPr>
              <a:t>are</a:t>
            </a:r>
            <a:r>
              <a:rPr lang="sv-SE" sz="1600">
                <a:sym typeface="Georgia" charset="0"/>
              </a:rPr>
              <a:t> </a:t>
            </a:r>
            <a:r>
              <a:rPr lang="sv-SE" sz="1600" err="1">
                <a:sym typeface="Georgia" charset="0"/>
              </a:rPr>
              <a:t>plausable</a:t>
            </a:r>
            <a:endParaRPr lang="sv-SE" sz="1600" err="1"/>
          </a:p>
          <a:p>
            <a:pPr lvl="1"/>
            <a:r>
              <a:rPr lang="sv-SE" sz="1600" err="1">
                <a:sym typeface="Georgia" charset="0"/>
              </a:rPr>
              <a:t>Quality</a:t>
            </a:r>
            <a:r>
              <a:rPr lang="sv-SE" sz="1600">
                <a:sym typeface="Georgia" charset="0"/>
              </a:rPr>
              <a:t> must be </a:t>
            </a:r>
            <a:r>
              <a:rPr lang="sv-SE" sz="1600" err="1">
                <a:sym typeface="Georgia" charset="0"/>
              </a:rPr>
              <a:t>improved</a:t>
            </a:r>
            <a:r>
              <a:rPr lang="sv-SE" sz="1600">
                <a:sym typeface="Georgia" charset="0"/>
              </a:rPr>
              <a:t> – total less </a:t>
            </a:r>
            <a:r>
              <a:rPr lang="sv-SE" sz="1600" err="1">
                <a:sym typeface="Georgia" charset="0"/>
              </a:rPr>
              <a:t>than</a:t>
            </a:r>
            <a:r>
              <a:rPr lang="sv-SE" sz="1600">
                <a:sym typeface="Georgia" charset="0"/>
              </a:rPr>
              <a:t> 5% </a:t>
            </a:r>
            <a:r>
              <a:rPr lang="sv-SE" sz="1600" err="1">
                <a:sym typeface="Georgia" charset="0"/>
              </a:rPr>
              <a:t>capacity</a:t>
            </a:r>
            <a:r>
              <a:rPr lang="sv-SE" sz="1600">
                <a:sym typeface="Georgia" charset="0"/>
              </a:rPr>
              <a:t> </a:t>
            </a:r>
            <a:r>
              <a:rPr lang="sv-SE" sz="1600" err="1">
                <a:sym typeface="Georgia" charset="0"/>
              </a:rPr>
              <a:t>scraped</a:t>
            </a:r>
            <a:endParaRPr lang="sv-SE" sz="1600" err="1"/>
          </a:p>
          <a:p>
            <a:pPr lvl="1"/>
            <a:r>
              <a:rPr lang="sv-SE" sz="1600">
                <a:sym typeface="Georgia" charset="0"/>
              </a:rPr>
              <a:t>Investments in new </a:t>
            </a:r>
            <a:r>
              <a:rPr lang="sv-SE" sz="1600" err="1">
                <a:sym typeface="Georgia" charset="0"/>
              </a:rPr>
              <a:t>machines</a:t>
            </a:r>
            <a:r>
              <a:rPr lang="sv-SE" sz="1600">
                <a:sym typeface="Georgia" charset="0"/>
              </a:rPr>
              <a:t>, </a:t>
            </a:r>
            <a:r>
              <a:rPr lang="sv-SE" sz="1600" err="1">
                <a:sym typeface="Georgia" charset="0"/>
              </a:rPr>
              <a:t>optimzed</a:t>
            </a:r>
            <a:r>
              <a:rPr lang="sv-SE" sz="1600">
                <a:sym typeface="Georgia" charset="0"/>
              </a:rPr>
              <a:t> </a:t>
            </a:r>
            <a:r>
              <a:rPr lang="sv-SE" sz="1600" err="1">
                <a:sym typeface="Georgia" charset="0"/>
              </a:rPr>
              <a:t>worker</a:t>
            </a:r>
            <a:r>
              <a:rPr lang="sv-SE" sz="1600">
                <a:sym typeface="Georgia" charset="0"/>
              </a:rPr>
              <a:t> operations</a:t>
            </a:r>
            <a:endParaRPr lang="sv-SE" sz="1600" err="1"/>
          </a:p>
          <a:p>
            <a:pPr lvl="1">
              <a:buClr>
                <a:srgbClr val="00AABB"/>
              </a:buClr>
            </a:pPr>
            <a:r>
              <a:rPr lang="sv-SE" sz="1600" err="1"/>
              <a:t>Use</a:t>
            </a:r>
            <a:r>
              <a:rPr lang="sv-SE" sz="1600"/>
              <a:t> </a:t>
            </a:r>
            <a:r>
              <a:rPr lang="sv-SE" sz="1600" err="1"/>
              <a:t>Statistical</a:t>
            </a:r>
            <a:r>
              <a:rPr lang="sv-SE" sz="1600"/>
              <a:t> process </a:t>
            </a:r>
            <a:r>
              <a:rPr lang="sv-SE" sz="1600" err="1"/>
              <a:t>control</a:t>
            </a:r>
            <a:r>
              <a:rPr lang="sv-SE" sz="1600"/>
              <a:t> (SPC)</a:t>
            </a:r>
            <a:endParaRPr lang="sv-SE" sz="1600">
              <a:sym typeface="Georgia" charset="0"/>
            </a:endParaRPr>
          </a:p>
          <a:p>
            <a:pPr marL="273050" lvl="1" indent="0">
              <a:buClr>
                <a:srgbClr val="00AABB"/>
              </a:buClr>
              <a:buNone/>
            </a:pPr>
            <a:endParaRPr lang="sv-SE" sz="1600"/>
          </a:p>
          <a:p>
            <a:r>
              <a:rPr lang="sv-SE" sz="1800" err="1">
                <a:sym typeface="Georgia" charset="0"/>
              </a:rPr>
              <a:t>Further</a:t>
            </a:r>
            <a:r>
              <a:rPr lang="sv-SE" sz="1800">
                <a:sym typeface="Georgia" charset="0"/>
              </a:rPr>
              <a:t> </a:t>
            </a:r>
            <a:r>
              <a:rPr lang="sv-SE" sz="1800" err="1">
                <a:sym typeface="Georgia" charset="0"/>
              </a:rPr>
              <a:t>investigation</a:t>
            </a:r>
            <a:r>
              <a:rPr lang="sv-SE" sz="1800">
                <a:sym typeface="Georgia" charset="0"/>
              </a:rPr>
              <a:t> </a:t>
            </a:r>
            <a:r>
              <a:rPr lang="sv-SE" sz="1800" err="1">
                <a:sym typeface="Georgia" charset="0"/>
              </a:rPr>
              <a:t>needed</a:t>
            </a:r>
            <a:endParaRPr lang="sv-SE" sz="1800" err="1"/>
          </a:p>
          <a:p>
            <a:pPr lvl="1"/>
            <a:r>
              <a:rPr lang="sv-SE" sz="1600" err="1">
                <a:sym typeface="Georgia" charset="0"/>
              </a:rPr>
              <a:t>Should</a:t>
            </a:r>
            <a:r>
              <a:rPr lang="sv-SE" sz="1600">
                <a:sym typeface="Georgia" charset="0"/>
              </a:rPr>
              <a:t> </a:t>
            </a:r>
            <a:r>
              <a:rPr lang="sv-SE" sz="1600" err="1">
                <a:sym typeface="Georgia" charset="0"/>
              </a:rPr>
              <a:t>analyse</a:t>
            </a:r>
            <a:r>
              <a:rPr lang="sv-SE" sz="1600">
                <a:sym typeface="Georgia" charset="0"/>
              </a:rPr>
              <a:t> </a:t>
            </a:r>
            <a:r>
              <a:rPr lang="sv-SE" sz="1600" err="1">
                <a:sym typeface="Georgia" charset="0"/>
              </a:rPr>
              <a:t>cost</a:t>
            </a:r>
            <a:r>
              <a:rPr lang="sv-SE" sz="1600">
                <a:sym typeface="Georgia" charset="0"/>
              </a:rPr>
              <a:t> vs </a:t>
            </a:r>
            <a:r>
              <a:rPr lang="sv-SE" sz="1600" err="1">
                <a:sym typeface="Georgia" charset="0"/>
              </a:rPr>
              <a:t>expected</a:t>
            </a:r>
            <a:r>
              <a:rPr lang="sv-SE" sz="1600">
                <a:sym typeface="Georgia" charset="0"/>
              </a:rPr>
              <a:t> profit per Product (</a:t>
            </a:r>
            <a:r>
              <a:rPr lang="sv-SE" sz="1600" err="1">
                <a:sym typeface="Georgia" charset="0"/>
              </a:rPr>
              <a:t>Decks</a:t>
            </a:r>
            <a:r>
              <a:rPr lang="sv-SE" sz="1600">
                <a:sym typeface="Georgia" charset="0"/>
              </a:rPr>
              <a:t>, Skateboard, Wheels)</a:t>
            </a:r>
            <a:endParaRPr lang="sv-SE" sz="1600"/>
          </a:p>
          <a:p>
            <a:pPr lvl="1"/>
            <a:r>
              <a:rPr lang="sv-SE" sz="1600">
                <a:sym typeface="Georgia" charset="0"/>
              </a:rPr>
              <a:t>Product mix; </a:t>
            </a:r>
            <a:r>
              <a:rPr lang="sv-SE" sz="1600" err="1">
                <a:sym typeface="Georgia" charset="0"/>
              </a:rPr>
              <a:t>Boxed</a:t>
            </a:r>
            <a:r>
              <a:rPr lang="sv-SE" sz="1600">
                <a:sym typeface="Georgia" charset="0"/>
              </a:rPr>
              <a:t> </a:t>
            </a:r>
            <a:r>
              <a:rPr lang="sv-SE" sz="1600" err="1">
                <a:sym typeface="Georgia" charset="0"/>
              </a:rPr>
              <a:t>decks</a:t>
            </a:r>
            <a:r>
              <a:rPr lang="sv-SE" sz="1600">
                <a:sym typeface="Georgia" charset="0"/>
              </a:rPr>
              <a:t>, Skateboards, </a:t>
            </a:r>
            <a:r>
              <a:rPr lang="sv-SE" sz="1600" err="1">
                <a:sym typeface="Georgia" charset="0"/>
              </a:rPr>
              <a:t>Boxed</a:t>
            </a:r>
            <a:r>
              <a:rPr lang="sv-SE" sz="1600">
                <a:sym typeface="Georgia" charset="0"/>
              </a:rPr>
              <a:t> Wheels =&gt; </a:t>
            </a:r>
            <a:r>
              <a:rPr lang="sv-SE" sz="1600" err="1">
                <a:sym typeface="Georgia" charset="0"/>
              </a:rPr>
              <a:t>optimized</a:t>
            </a:r>
            <a:r>
              <a:rPr lang="sv-SE" sz="1600">
                <a:sym typeface="Georgia" charset="0"/>
              </a:rPr>
              <a:t> profit</a:t>
            </a:r>
            <a:endParaRPr lang="sv-SE" sz="16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F00253-ECC6-9847-8DFC-1001702A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96" y="416616"/>
            <a:ext cx="7080179" cy="640684"/>
          </a:xfrm>
        </p:spPr>
        <p:txBody>
          <a:bodyPr>
            <a:normAutofit/>
          </a:bodyPr>
          <a:lstStyle/>
          <a:p>
            <a:r>
              <a:rPr lang="sv-SE" sz="2800"/>
              <a:t>Take-away’s</a:t>
            </a:r>
            <a:endParaRPr lang="en-SE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717F0-967E-1E4F-8A45-B2C8E755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907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E1593-642F-406A-8C1C-1B78A2F748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885112" y="5235132"/>
            <a:ext cx="801687" cy="20265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21FFC3D-594F-4CAE-AAA5-4C3555641468}" type="slidenum">
              <a:rPr lang="sv-SE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sv-SE" sz="800"/>
          </a:p>
        </p:txBody>
      </p:sp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EE5D8839-4C2D-4D6A-905B-0010E24E9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191" y="1384258"/>
            <a:ext cx="2743675" cy="288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9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F00253-ECC6-9847-8DFC-1001702A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641" y="194326"/>
            <a:ext cx="7524829" cy="475760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sv-SE" sz="2000"/>
              <a:t>Group3 – Backup – Profit &amp; </a:t>
            </a:r>
            <a:r>
              <a:rPr lang="sv-SE" sz="2000" err="1"/>
              <a:t>cost</a:t>
            </a:r>
            <a:r>
              <a:rPr lang="sv-SE" sz="2000"/>
              <a:t> </a:t>
            </a:r>
            <a:r>
              <a:rPr lang="sv-SE" sz="2000" err="1"/>
              <a:t>analysis</a:t>
            </a:r>
            <a:endParaRPr lang="sv-SE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717F0-967E-1E4F-8A45-B2C8E755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8</a:t>
            </a:fld>
            <a:endParaRPr lang="sv-S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84A6A-7EA3-452B-BD0E-0A728E1887F1}"/>
              </a:ext>
            </a:extLst>
          </p:cNvPr>
          <p:cNvSpPr txBox="1"/>
          <p:nvPr/>
        </p:nvSpPr>
        <p:spPr>
          <a:xfrm>
            <a:off x="3200400" y="26289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81A2E9C-CF90-42AD-B5E7-F9DE1A8C0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847861"/>
              </p:ext>
            </p:extLst>
          </p:nvPr>
        </p:nvGraphicFramePr>
        <p:xfrm>
          <a:off x="1204856" y="731405"/>
          <a:ext cx="7427362" cy="4848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922">
                  <a:extLst>
                    <a:ext uri="{9D8B030D-6E8A-4147-A177-3AD203B41FA5}">
                      <a16:colId xmlns:a16="http://schemas.microsoft.com/office/drawing/2014/main" val="3410356711"/>
                    </a:ext>
                  </a:extLst>
                </a:gridCol>
                <a:gridCol w="350919">
                  <a:extLst>
                    <a:ext uri="{9D8B030D-6E8A-4147-A177-3AD203B41FA5}">
                      <a16:colId xmlns:a16="http://schemas.microsoft.com/office/drawing/2014/main" val="4191026306"/>
                    </a:ext>
                  </a:extLst>
                </a:gridCol>
                <a:gridCol w="862678">
                  <a:extLst>
                    <a:ext uri="{9D8B030D-6E8A-4147-A177-3AD203B41FA5}">
                      <a16:colId xmlns:a16="http://schemas.microsoft.com/office/drawing/2014/main" val="2185978278"/>
                    </a:ext>
                  </a:extLst>
                </a:gridCol>
                <a:gridCol w="701839">
                  <a:extLst>
                    <a:ext uri="{9D8B030D-6E8A-4147-A177-3AD203B41FA5}">
                      <a16:colId xmlns:a16="http://schemas.microsoft.com/office/drawing/2014/main" val="1403201332"/>
                    </a:ext>
                  </a:extLst>
                </a:gridCol>
                <a:gridCol w="789568">
                  <a:extLst>
                    <a:ext uri="{9D8B030D-6E8A-4147-A177-3AD203B41FA5}">
                      <a16:colId xmlns:a16="http://schemas.microsoft.com/office/drawing/2014/main" val="225154446"/>
                    </a:ext>
                  </a:extLst>
                </a:gridCol>
                <a:gridCol w="248567">
                  <a:extLst>
                    <a:ext uri="{9D8B030D-6E8A-4147-A177-3AD203B41FA5}">
                      <a16:colId xmlns:a16="http://schemas.microsoft.com/office/drawing/2014/main" val="1742870386"/>
                    </a:ext>
                  </a:extLst>
                </a:gridCol>
                <a:gridCol w="701839">
                  <a:extLst>
                    <a:ext uri="{9D8B030D-6E8A-4147-A177-3AD203B41FA5}">
                      <a16:colId xmlns:a16="http://schemas.microsoft.com/office/drawing/2014/main" val="1000523602"/>
                    </a:ext>
                  </a:extLst>
                </a:gridCol>
                <a:gridCol w="701839">
                  <a:extLst>
                    <a:ext uri="{9D8B030D-6E8A-4147-A177-3AD203B41FA5}">
                      <a16:colId xmlns:a16="http://schemas.microsoft.com/office/drawing/2014/main" val="220056918"/>
                    </a:ext>
                  </a:extLst>
                </a:gridCol>
                <a:gridCol w="804191">
                  <a:extLst>
                    <a:ext uri="{9D8B030D-6E8A-4147-A177-3AD203B41FA5}">
                      <a16:colId xmlns:a16="http://schemas.microsoft.com/office/drawing/2014/main" val="2723348616"/>
                    </a:ext>
                  </a:extLst>
                </a:gridCol>
              </a:tblGrid>
              <a:tr h="364234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Skateboard factory</a:t>
                      </a:r>
                      <a:endParaRPr lang="en-US" sz="1100" b="1" i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Skateboard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Decks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Wheels 4x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Skateboard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Decks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Wheels 4x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923646891"/>
                  </a:ext>
                </a:extLst>
              </a:tr>
              <a:tr h="20909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Assummed sales prices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Sweden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Sweden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Sweden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Sweden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Sweden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Sweden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31468279"/>
                  </a:ext>
                </a:extLst>
              </a:tr>
              <a:tr h="20909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Average Sales Price (Pricerunner)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SEK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800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1000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600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800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1000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600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18248585"/>
                  </a:ext>
                </a:extLst>
              </a:tr>
              <a:tr h="20909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Tax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25%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25%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25%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25%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25%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25%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71632911"/>
                  </a:ext>
                </a:extLst>
              </a:tr>
              <a:tr h="20909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Reseller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10%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10%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10%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10%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10%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10%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050951587"/>
                  </a:ext>
                </a:extLst>
              </a:tr>
              <a:tr h="20909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FactorySalesPrice</a:t>
                      </a:r>
                      <a:endParaRPr lang="en-US" sz="11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SEK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540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675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405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540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675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405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92750626"/>
                  </a:ext>
                </a:extLst>
              </a:tr>
              <a:tr h="20909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Profit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8%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8%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8%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8%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8%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8%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81023986"/>
                  </a:ext>
                </a:extLst>
              </a:tr>
              <a:tr h="20909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SelfCost</a:t>
                      </a:r>
                      <a:endParaRPr lang="en-US" sz="11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SEK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296.8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621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372.6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296.8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621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372.6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757272252"/>
                  </a:ext>
                </a:extLst>
              </a:tr>
              <a:tr h="20909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Manufacturing Cost per product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SEK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296.8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621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93.15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296.8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621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93.15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85104261"/>
                  </a:ext>
                </a:extLst>
              </a:tr>
              <a:tr h="20909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Raw material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25%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25%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25%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25%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25%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25%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15099550"/>
                  </a:ext>
                </a:extLst>
              </a:tr>
              <a:tr h="20909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Controllable selfcosts</a:t>
                      </a:r>
                      <a:endParaRPr lang="en-US" sz="11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SEK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222.6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465.8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69.9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222.6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465.8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69.9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89421643"/>
                  </a:ext>
                </a:extLst>
              </a:tr>
              <a:tr h="20909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Demand monthly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5280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3520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31680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8800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31680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33158833"/>
                  </a:ext>
                </a:extLst>
              </a:tr>
              <a:tr h="20909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Total Selfcost per month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1175328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1639440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2213244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4098600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2213244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44085070"/>
                  </a:ext>
                </a:extLst>
              </a:tr>
              <a:tr h="20909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Workers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79741416"/>
                  </a:ext>
                </a:extLst>
              </a:tr>
              <a:tr h="20909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WorkerSalery</a:t>
                      </a:r>
                      <a:endParaRPr lang="en-US" sz="11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SEK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25000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25000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25000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25000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25000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25000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153568593"/>
                  </a:ext>
                </a:extLst>
              </a:tr>
              <a:tr h="20909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HumanResourceCost</a:t>
                      </a:r>
                      <a:endParaRPr lang="en-US" sz="11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SEK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175500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263250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43875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263250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43875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37060489"/>
                  </a:ext>
                </a:extLst>
              </a:tr>
              <a:tr h="20909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Machine_cost 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SEK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5000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300000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600000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5000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300000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600000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94843983"/>
                  </a:ext>
                </a:extLst>
              </a:tr>
              <a:tr h="20909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Facility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SEK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200000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200000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200000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200000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200000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200000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00376662"/>
                  </a:ext>
                </a:extLst>
              </a:tr>
              <a:tr h="20909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TotalCosts</a:t>
                      </a:r>
                      <a:endParaRPr lang="en-US" sz="1100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SEK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380500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763250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843875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763250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843875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8369979"/>
                  </a:ext>
                </a:extLst>
              </a:tr>
              <a:tr h="20909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PROFIT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SEK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794828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876190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1369369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3335350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1369369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00717034"/>
                  </a:ext>
                </a:extLst>
              </a:tr>
              <a:tr h="209097">
                <a:tc>
                  <a:txBody>
                    <a:bodyPr/>
                    <a:lstStyle/>
                    <a:p>
                      <a:pPr fontAlgn="b"/>
                      <a:r>
                        <a:rPr lang="en-US" sz="1100">
                          <a:effectLst/>
                        </a:rPr>
                        <a:t>TotalProfit monthly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3040387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>
                          <a:effectLst/>
                        </a:rPr>
                        <a:t>4704719</a:t>
                      </a:r>
                      <a:endParaRPr lang="en-US" sz="11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75671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05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EEE2B5D-17AC-47EA-A5F1-A01B624FB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02" y="928245"/>
            <a:ext cx="7882096" cy="472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1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MälardalensHögskola2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FF88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55"/>
      </a:folHlink>
    </a:clrScheme>
    <a:fontScheme name="Mälardalens högskola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(16:10)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Office-tema</vt:lpstr>
      <vt:lpstr>PowerPoint Presentation</vt:lpstr>
      <vt:lpstr>Conceptual Model</vt:lpstr>
      <vt:lpstr>Group 3- Skateboard Factory Model</vt:lpstr>
      <vt:lpstr>Push vs Pull </vt:lpstr>
      <vt:lpstr>Analysis</vt:lpstr>
      <vt:lpstr>Take-away’s</vt:lpstr>
      <vt:lpstr>PowerPoint Presentation</vt:lpstr>
      <vt:lpstr>Group3 – Backup – Profit &amp; cost analysis</vt:lpstr>
      <vt:lpstr>PowerPoint Presentation</vt:lpstr>
      <vt:lpstr>Group3 – Proposed layout</vt:lpstr>
      <vt:lpstr>Group3 – effort &amp; findings  (Key take aways)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Schedule</dc:title>
  <dc:creator>Anders Eriksson</dc:creator>
  <cp:revision>1</cp:revision>
  <dcterms:created xsi:type="dcterms:W3CDTF">2020-11-03T15:24:03Z</dcterms:created>
  <dcterms:modified xsi:type="dcterms:W3CDTF">2020-11-03T20:17:27Z</dcterms:modified>
</cp:coreProperties>
</file>