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75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2" r:id="rId11"/>
    <p:sldId id="281" r:id="rId12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6DC7-53F2-40FB-9B85-7C671E55C7A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5984-1EF1-425A-A995-0D1A495D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BD18-5F69-4F30-9E0F-1202070BD597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3F9-365E-499C-AA20-12E04ECD98B5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1EEC-6CF2-4E13-A92E-574133F5633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4984-A80B-40D7-BD55-3AD30C943BC7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DE20C7-79D4-4982-A617-3F6010EE0EA1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AUA: Machine Learning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FAF-3710-479D-9AEF-F98F618B6E11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04E-BBA0-4738-897B-CB32C138A2E7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3DD-C075-42E1-9747-88F204318401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B115-CB41-49EB-A5F9-EC86AB0BB0E8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96E6-E580-4DF9-ADA1-098E0A85ED0C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634-281B-4921-8973-04C9E77E1D4C}" type="datetime1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B326AA-D164-4E16-B4DD-0DE472AF641E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AUA: Machine Learning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3B6B-68CF-48AE-B97A-86645949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739C-968D-4287-9BB5-333B7E96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45815-63F4-4E75-A1DD-3A92392D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52" y="4397385"/>
            <a:ext cx="3305295" cy="2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Classifying an unseen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379" y="2121408"/>
                <a:ext cx="11903242" cy="40507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h𝑖𝑔h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=0.0053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h𝑖𝑔h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This means that the new instance will be classified as “no”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9" y="2121408"/>
                <a:ext cx="11903242" cy="4050792"/>
              </a:xfrm>
              <a:blipFill>
                <a:blip r:embed="rId2"/>
                <a:stretch>
                  <a:fillRect l="-256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Sparse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Conditional probabilities can be estimated directly as relative frequencies: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n is the total number of training instances with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number of instances with attribute x and class c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provides a poor estimate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very small.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the whole posterior will be zero</a:t>
                </a:r>
              </a:p>
              <a:p>
                <a:r>
                  <a:rPr lang="en-US" dirty="0"/>
                  <a:t>Solution: use the </a:t>
                </a:r>
                <a:r>
                  <a:rPr lang="en-US" i="1" dirty="0"/>
                  <a:t>m</a:t>
                </a:r>
                <a:r>
                  <a:rPr lang="en-US" b="1" dirty="0"/>
                  <a:t>-estimate </a:t>
                </a:r>
                <a:r>
                  <a:rPr lang="en-US" dirty="0"/>
                  <a:t>of probabilities: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taken as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 </a:t>
                </a:r>
                <a:r>
                  <a:rPr lang="en-US" i="1" dirty="0"/>
                  <a:t>k </a:t>
                </a:r>
                <a:r>
                  <a:rPr lang="en-US" dirty="0"/>
                  <a:t>is the number of values that the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take,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some smoothing constant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=1,2…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b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features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belongs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Calculate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and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the maximum conditional probability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maxarg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9EA-ED37-45D5-85C3-34EA196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C8D1-E03C-46E2-B012-961BDA2F4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In theory we would always like to predict qualitative responses using the Bayes classifier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However, we do not know the conditional distribution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for real data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Many approaches attempt to estimate the conditional distribution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and then classify a given observation to the class with the largest probability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C8D1-E03C-46E2-B012-961BDA2F4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C2F1-D22C-436F-A33B-FA62C41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case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data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Bayes theorem concludes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prior probability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prior probability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conditional probability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likelihood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conditional probability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posterior probability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According to the Bayes theorem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independent of the class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Independence of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If the number of features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is large or if a feature can take on a large number of values, then basing such a model on probability tables is infeasible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Naïve Bayes classifier assumes that the features are independent (naïve approach)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That is, if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weather conditions for playing tennis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8" y="2271867"/>
            <a:ext cx="9853514" cy="3749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Frequencies and probabilities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31" y="1952458"/>
            <a:ext cx="9223013" cy="4051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Classifying an unseen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97" y="2093977"/>
            <a:ext cx="5608806" cy="1143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5768" y="3348001"/>
                <a:ext cx="969248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−?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768" y="3348001"/>
                <a:ext cx="9692480" cy="3508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69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2496</TotalTime>
  <Words>459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Rockwell</vt:lpstr>
      <vt:lpstr>Rockwell Condensed</vt:lpstr>
      <vt:lpstr>Wingdings</vt:lpstr>
      <vt:lpstr>Wood Type</vt:lpstr>
      <vt:lpstr>Naïve bayes classifier</vt:lpstr>
      <vt:lpstr>Bayes classifier</vt:lpstr>
      <vt:lpstr>Reality</vt:lpstr>
      <vt:lpstr>Bayes theorem</vt:lpstr>
      <vt:lpstr>Probability estimation</vt:lpstr>
      <vt:lpstr>Independence of Features</vt:lpstr>
      <vt:lpstr>weather conditions for playing tennis</vt:lpstr>
      <vt:lpstr>Frequencies and probabilities</vt:lpstr>
      <vt:lpstr>Classifying an unseen Example</vt:lpstr>
      <vt:lpstr>Classifying an unseen Example</vt:lpstr>
      <vt:lpstr>Sparse Data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Arnak Poghosyan</dc:creator>
  <cp:lastModifiedBy>Arnak Poghosyan</cp:lastModifiedBy>
  <cp:revision>205</cp:revision>
  <cp:lastPrinted>2017-09-21T13:55:05Z</cp:lastPrinted>
  <dcterms:created xsi:type="dcterms:W3CDTF">2016-08-27T10:26:09Z</dcterms:created>
  <dcterms:modified xsi:type="dcterms:W3CDTF">2019-04-12T18:39:13Z</dcterms:modified>
</cp:coreProperties>
</file>