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340" r:id="rId2"/>
    <p:sldId id="342" r:id="rId3"/>
    <p:sldId id="341" r:id="rId4"/>
    <p:sldId id="343" r:id="rId5"/>
    <p:sldId id="34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D648-525C-4C6D-9303-6C2FC5C69E9A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C7D-DA28-45A2-8559-9D86BCA5EB27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12B-4077-41E5-BD1D-ED441F6DA779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12A1-A01D-42AB-9D10-3705A64D5129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E535A0-CA5F-41BB-B1E4-C3F28DB1C107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995B-B930-4FFB-84C1-8AE1DB7A5C67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3718-B13F-4F53-843B-730238B32DC5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4A2B55-2A73-4EB7-BED9-C9CF8D64F391}" type="datetime1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15B-5F0A-4AC5-9BE2-5799216B38EF}" type="datetime1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2A9F-F0CB-4FE8-BF9B-66F8172475E2}" type="datetime1">
              <a:rPr lang="en-US" smtClean="0"/>
              <a:t>12/6/2019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498-7EB5-4592-BEA1-F91C56481EEB}" type="datetime1">
              <a:rPr lang="en-US" smtClean="0"/>
              <a:t>12/6/2019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B078B-2169-44B8-BA17-EBA773AB39F9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8333A-226A-464D-BBD5-980C86C8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2DA7-8385-4807-AB68-92B0954E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4" y="599768"/>
            <a:ext cx="4782853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Hierarchical clustering is a general family of clustering algorithms that build nested clusters by merging or splitting them successively </a:t>
            </a:r>
          </a:p>
          <a:p>
            <a:r>
              <a:rPr lang="en-US" dirty="0"/>
              <a:t>This hierarchy of clusters is represented as a tree (dendrogram) </a:t>
            </a:r>
          </a:p>
          <a:p>
            <a:r>
              <a:rPr lang="en-US" dirty="0"/>
              <a:t>The root of the tree is the unique cluster that gathers all the samples, the leaves being the clusters with only one sample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F594-FE58-40A6-AEE7-315B193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FFCA10-EE3F-AF4E-9EA4-E5CA2D91A1E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1C444-E7A7-4395-9B92-FBEEE98E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EAA7-3E37-4A40-BCA6-B1277A46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The Agglomerative Clustering performs a hierarchical clustering using a bottom up approach: each observation starts in its own cluster, and clusters are successively merged together</a:t>
            </a:r>
          </a:p>
          <a:p>
            <a:r>
              <a:rPr lang="en-US" dirty="0"/>
              <a:t>The linkage criteria determines the metric used for the merge strategy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E0E1-B734-4A96-A743-8A72534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FFCA10-EE3F-AF4E-9EA4-E5CA2D91A1E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69C6-F75A-4857-88BF-86EC6F3D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BDF7-A802-43FC-B6CE-20EC6055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1859622"/>
            <a:ext cx="8021009" cy="4312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Ward</a:t>
            </a:r>
            <a:r>
              <a:rPr lang="en-US" dirty="0"/>
              <a:t> minimizes the sum of squared differences within all clusters</a:t>
            </a:r>
          </a:p>
          <a:p>
            <a:r>
              <a:rPr lang="en-US" dirty="0"/>
              <a:t>It is a variance-minimizing approach and in this sense is similar to the k-means objective function but tackled with an agglomerative hierarchical approach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Maximum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/>
                </a:solidFill>
              </a:rPr>
              <a:t>complete</a:t>
            </a:r>
            <a:r>
              <a:rPr lang="en-US" dirty="0"/>
              <a:t> linkage minimizes the maximum distance between observations of pairs of clusters</a:t>
            </a:r>
          </a:p>
          <a:p>
            <a:r>
              <a:rPr lang="en-US" b="1" dirty="0">
                <a:solidFill>
                  <a:schemeClr val="accent2"/>
                </a:solidFill>
              </a:rPr>
              <a:t>Average</a:t>
            </a:r>
            <a:r>
              <a:rPr lang="en-US" dirty="0"/>
              <a:t> linkage minimizes the average of the distances between all observations of pairs of clusters</a:t>
            </a:r>
          </a:p>
          <a:p>
            <a:r>
              <a:rPr lang="en-US" b="1" dirty="0">
                <a:solidFill>
                  <a:schemeClr val="accent2"/>
                </a:solidFill>
              </a:rPr>
              <a:t>Single</a:t>
            </a:r>
            <a:r>
              <a:rPr lang="en-US" dirty="0"/>
              <a:t> linkage minimizes the distance between the closest observations of pairs of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C9CD-0D2E-4A72-A71C-03DDABF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719C7-331D-42CD-B163-8E45DD8A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54BF1-0448-4FF4-A1C2-7763E3DF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44" y="4668"/>
            <a:ext cx="6559379" cy="68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F778-67B2-42CB-BDC7-A2901AC1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84B7-34FF-4A73-9754-B01E87F9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Agglomerative cluster has a “rich get richer” behavior that leads to uneven cluster sizes</a:t>
            </a:r>
          </a:p>
          <a:p>
            <a:r>
              <a:rPr lang="en-US" dirty="0"/>
              <a:t>In this regard, single linkage is the worst strategy, and Ward gives the most regular sizes</a:t>
            </a:r>
          </a:p>
          <a:p>
            <a:r>
              <a:rPr lang="en-US" dirty="0"/>
              <a:t>However, the affinity (or distance used in clustering) cannot be varied with Ward, thus for non-Euclidean metrics, average linkage is a good alternative</a:t>
            </a:r>
          </a:p>
          <a:p>
            <a:r>
              <a:rPr lang="en-US" dirty="0"/>
              <a:t>Single linkage, while not robust to noisy data, can be computed very efficiently and can therefore be useful to provide hierarchical clustering of larger datasets</a:t>
            </a:r>
          </a:p>
          <a:p>
            <a:r>
              <a:rPr lang="en-US" dirty="0"/>
              <a:t> Single linkage can also perform well on non-globular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F0A2-C93E-4FEC-90D5-B564D310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Hierarchical Clustering</vt:lpstr>
      <vt:lpstr>Agglomerative Clustering</vt:lpstr>
      <vt:lpstr>Linkage</vt:lpstr>
      <vt:lpstr>PowerPoint Presentation</vt:lpstr>
      <vt:lpstr>Linkage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Arnak Poghosyan</dc:creator>
  <cp:lastModifiedBy>Arnak Poghosyan</cp:lastModifiedBy>
  <cp:revision>3</cp:revision>
  <dcterms:created xsi:type="dcterms:W3CDTF">2019-12-06T17:16:05Z</dcterms:created>
  <dcterms:modified xsi:type="dcterms:W3CDTF">2019-12-06T17:28:28Z</dcterms:modified>
</cp:coreProperties>
</file>