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8"/>
  </p:notesMasterIdLst>
  <p:handoutMasterIdLst>
    <p:handoutMasterId r:id="rId9"/>
  </p:handoutMasterIdLst>
  <p:sldIdLst>
    <p:sldId id="256" r:id="rId2"/>
    <p:sldId id="294" r:id="rId3"/>
    <p:sldId id="295" r:id="rId4"/>
    <p:sldId id="298" r:id="rId5"/>
    <p:sldId id="296" r:id="rId6"/>
    <p:sldId id="297" r:id="rId7"/>
  </p:sldIdLst>
  <p:sldSz cx="12192000" cy="6858000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719"/>
    <a:srgbClr val="DE2526"/>
    <a:srgbClr val="951B81"/>
    <a:srgbClr val="59358C"/>
    <a:srgbClr val="FFFFFF"/>
    <a:srgbClr val="0069B4"/>
    <a:srgbClr val="F2F2F2"/>
    <a:srgbClr val="000000"/>
    <a:srgbClr val="13A983"/>
    <a:srgbClr val="009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pic>
        <p:nvPicPr>
          <p:cNvPr id="21" name="Grafik 2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0" name="Grafik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927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pic>
        <p:nvPicPr>
          <p:cNvPr id="16" name="Grafik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This is a heading</a:t>
            </a:r>
            <a:br>
              <a:rPr lang="en-US" noProof="0" dirty="0"/>
            </a:br>
            <a:r>
              <a:rPr lang="en-US" noProof="0" dirty="0"/>
              <a:t>with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text level (16 </a:t>
            </a:r>
            <a:r>
              <a:rPr lang="en-US" noProof="0" dirty="0" err="1"/>
              <a:t>pt</a:t>
            </a:r>
            <a:r>
              <a:rPr lang="en-US" noProof="0" dirty="0"/>
              <a:t> up to level 4)</a:t>
            </a:r>
          </a:p>
          <a:p>
            <a:pPr lvl="1"/>
            <a:r>
              <a:rPr lang="en-US" noProof="0" dirty="0"/>
              <a:t>Second text level for enumerations</a:t>
            </a:r>
          </a:p>
          <a:p>
            <a:pPr lvl="2"/>
            <a:r>
              <a:rPr lang="en-US" noProof="0" dirty="0"/>
              <a:t>Third text level if there is a lot of text (14pt)</a:t>
            </a:r>
          </a:p>
          <a:p>
            <a:pPr lvl="3"/>
            <a:r>
              <a:rPr lang="en-US" noProof="0" dirty="0"/>
              <a:t>Fourth text level for enumerations if there is a lot of text</a:t>
            </a:r>
          </a:p>
          <a:p>
            <a:pPr lvl="4"/>
            <a:r>
              <a:rPr lang="en-US" noProof="0" dirty="0"/>
              <a:t>Fifth text level (14 </a:t>
            </a:r>
            <a:r>
              <a:rPr lang="en-US" noProof="0" dirty="0" err="1"/>
              <a:t>pt</a:t>
            </a:r>
            <a:r>
              <a:rPr lang="en-US" noProof="0" dirty="0"/>
              <a:t> for all subsequent levels)</a:t>
            </a:r>
          </a:p>
          <a:p>
            <a:pPr lvl="5"/>
            <a:r>
              <a:rPr lang="en-US" noProof="0" dirty="0"/>
              <a:t>Sixth text level for enumerations if there is a lot of text</a:t>
            </a:r>
          </a:p>
          <a:p>
            <a:pPr lvl="6"/>
            <a:r>
              <a:rPr lang="en-US" noProof="0" dirty="0"/>
              <a:t>Seventh text level for enumerations if there is a lot of text</a:t>
            </a:r>
          </a:p>
          <a:p>
            <a:pPr lvl="7"/>
            <a:r>
              <a:rPr lang="en-US" noProof="0" dirty="0"/>
              <a:t>Eighth text level for enumerations if there is a lot of text</a:t>
            </a:r>
          </a:p>
          <a:p>
            <a:pPr lvl="8"/>
            <a:r>
              <a:rPr lang="en-US" noProof="0" dirty="0"/>
              <a:t>Ninth text level for enumerations if there is a lot of text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88326"/>
            <a:ext cx="758063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NNMHA semester project presentation</a:t>
            </a:r>
            <a:endParaRPr lang="en-US" sz="1400" kern="1200" noProof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0725664" y="6372937"/>
            <a:ext cx="1210962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1600" b="1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600" b="1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600" b="1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7" y="6334048"/>
            <a:ext cx="11161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 baseline="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3124060" cy="246221"/>
          </a:xfrm>
        </p:spPr>
        <p:txBody>
          <a:bodyPr/>
          <a:lstStyle/>
          <a:p>
            <a:r>
              <a:rPr lang="en-US" dirty="0"/>
              <a:t>Semester project presentation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10693248" cy="984885"/>
          </a:xfrm>
        </p:spPr>
        <p:txBody>
          <a:bodyPr/>
          <a:lstStyle/>
          <a:p>
            <a:r>
              <a:rPr lang="en-US" dirty="0"/>
              <a:t>“Neuro-Transistor simulation with memristor based </a:t>
            </a:r>
            <a:br>
              <a:rPr lang="en-US" dirty="0"/>
            </a:br>
            <a:r>
              <a:rPr lang="en-US" dirty="0"/>
              <a:t>memcapacitor using LTSPICE”</a:t>
            </a:r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882772" y="5028236"/>
            <a:ext cx="4281621" cy="1708160"/>
          </a:xfrm>
        </p:spPr>
        <p:txBody>
          <a:bodyPr/>
          <a:lstStyle/>
          <a:p>
            <a:r>
              <a:rPr lang="en-US" dirty="0"/>
              <a:t>Group:    K</a:t>
            </a:r>
            <a:br>
              <a:rPr lang="en-US" dirty="0"/>
            </a:br>
            <a:r>
              <a:rPr lang="en-US" dirty="0"/>
              <a:t>Students: </a:t>
            </a:r>
            <a:r>
              <a:rPr lang="en-US" dirty="0" err="1"/>
              <a:t>Bibin</a:t>
            </a:r>
            <a:r>
              <a:rPr lang="en-US" dirty="0"/>
              <a:t> Biju Joshua</a:t>
            </a:r>
          </a:p>
          <a:p>
            <a:r>
              <a:rPr lang="en-US" dirty="0"/>
              <a:t>	 Dhanush Harish Shetty</a:t>
            </a:r>
          </a:p>
          <a:p>
            <a:r>
              <a:rPr lang="en-US" dirty="0"/>
              <a:t>	 Nagaraj Venkatesh Reddy</a:t>
            </a:r>
          </a:p>
          <a:p>
            <a:r>
              <a:rPr lang="en-US" dirty="0"/>
              <a:t>	 Raghuveer </a:t>
            </a:r>
            <a:r>
              <a:rPr lang="en-US" dirty="0" err="1"/>
              <a:t>Pundaliksa</a:t>
            </a:r>
            <a:r>
              <a:rPr lang="en-US" dirty="0"/>
              <a:t> </a:t>
            </a:r>
            <a:r>
              <a:rPr lang="en-US" dirty="0" err="1"/>
              <a:t>Meharwade</a:t>
            </a:r>
            <a:br>
              <a:rPr lang="en-US" dirty="0"/>
            </a:br>
            <a:r>
              <a:rPr lang="en-US" dirty="0"/>
              <a:t>Day of presentation: 07/02/2025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6340197" cy="246221"/>
          </a:xfrm>
        </p:spPr>
        <p:txBody>
          <a:bodyPr/>
          <a:lstStyle/>
          <a:p>
            <a:r>
              <a:rPr lang="en-US" dirty="0"/>
              <a:t>Lecture “Neural Networks and </a:t>
            </a:r>
            <a:r>
              <a:rPr lang="en-US" dirty="0" err="1"/>
              <a:t>Memristive</a:t>
            </a:r>
            <a:r>
              <a:rPr lang="en-US" dirty="0"/>
              <a:t> Hardware Accelerators” </a:t>
            </a:r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Task, goal and research questions</a:t>
            </a:r>
            <a:br>
              <a:rPr lang="en-US" dirty="0"/>
            </a:br>
            <a:endParaRPr lang="en-US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Bef>
                <a:spcPts val="0"/>
              </a:spcBef>
            </a:pPr>
            <a:r>
              <a:rPr lang="en-US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23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problem formulation and data  </a:t>
            </a:r>
            <a:br>
              <a:rPr lang="en-US" dirty="0"/>
            </a:br>
            <a:endParaRPr lang="en-US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Bef>
                <a:spcPts val="0"/>
              </a:spcBef>
            </a:pPr>
            <a:r>
              <a:rPr lang="en-US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635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endParaRPr lang="en-US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Bef>
                <a:spcPts val="0"/>
              </a:spcBef>
            </a:pPr>
            <a:r>
              <a:rPr lang="en-US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237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and results</a:t>
            </a:r>
            <a:br>
              <a:rPr lang="en-US" dirty="0"/>
            </a:br>
            <a:endParaRPr lang="en-US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Bef>
                <a:spcPts val="0"/>
              </a:spcBef>
            </a:pPr>
            <a:r>
              <a:rPr lang="en-US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18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message and summary</a:t>
            </a:r>
            <a:br>
              <a:rPr lang="en-US" dirty="0"/>
            </a:br>
            <a:br>
              <a:rPr lang="en-US" dirty="0"/>
            </a:br>
            <a:endParaRPr lang="en-US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Bef>
                <a:spcPts val="0"/>
              </a:spcBef>
            </a:pPr>
            <a:r>
              <a:rPr lang="en-US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164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.04_TUD_PPT_16zu9_Vorlage_ENG.potx" id="{4A8999F3-52A7-4DD7-B42B-A2AC677FDF0C}" vid="{69B7EF8F-342A-47BA-91BB-6D6B0D94D8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83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Wingdings</vt:lpstr>
      <vt:lpstr>Symbol</vt:lpstr>
      <vt:lpstr>Arial</vt:lpstr>
      <vt:lpstr>Open Sans</vt:lpstr>
      <vt:lpstr>TUD_2018_16zu9</vt:lpstr>
      <vt:lpstr>“Neuro-Transistor simulation with memristor based  memcapacitor using LTSPICE”</vt:lpstr>
      <vt:lpstr>Task, goal and research questions </vt:lpstr>
      <vt:lpstr>Detailed problem formulation and data   </vt:lpstr>
      <vt:lpstr>Methods </vt:lpstr>
      <vt:lpstr>Solution and results </vt:lpstr>
      <vt:lpstr>Take-home message and summary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templates</dc:title>
  <dc:subject>Präsentationsvorlage</dc:subject>
  <dc:creator>Flämig,Anne</dc:creator>
  <cp:lastModifiedBy>NAGARAJ V REDDY</cp:lastModifiedBy>
  <cp:revision>20</cp:revision>
  <dcterms:created xsi:type="dcterms:W3CDTF">2022-05-04T09:57:14Z</dcterms:created>
  <dcterms:modified xsi:type="dcterms:W3CDTF">2025-02-03T10:56:13Z</dcterms:modified>
</cp:coreProperties>
</file>