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6" r:id="rId8"/>
    <p:sldId id="269" r:id="rId9"/>
    <p:sldId id="276" r:id="rId10"/>
    <p:sldId id="278" r:id="rId11"/>
    <p:sldId id="282" r:id="rId12"/>
    <p:sldId id="277" r:id="rId13"/>
    <p:sldId id="270" r:id="rId14"/>
    <p:sldId id="271" r:id="rId15"/>
    <p:sldId id="280" r:id="rId16"/>
    <p:sldId id="279" r:id="rId17"/>
    <p:sldId id="272" r:id="rId18"/>
    <p:sldId id="281" r:id="rId19"/>
    <p:sldId id="273" r:id="rId20"/>
    <p:sldId id="274" r:id="rId21"/>
    <p:sldId id="275" r:id="rId22"/>
    <p:sldId id="262" r:id="rId23"/>
    <p:sldId id="263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2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F0404E-C35F-4C05-95AC-545AED8D1CE3}" v="21" dt="2022-04-28T14:15:15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ias Herklotz" userId="a3eea5561f72fb84" providerId="LiveId" clId="{84F0404E-C35F-4C05-95AC-545AED8D1CE3}"/>
    <pc:docChg chg="undo custSel addSld modSld">
      <pc:chgData name="Matias Herklotz" userId="a3eea5561f72fb84" providerId="LiveId" clId="{84F0404E-C35F-4C05-95AC-545AED8D1CE3}" dt="2022-04-28T21:07:43.452" v="364" actId="207"/>
      <pc:docMkLst>
        <pc:docMk/>
      </pc:docMkLst>
      <pc:sldChg chg="modSp mod">
        <pc:chgData name="Matias Herklotz" userId="a3eea5561f72fb84" providerId="LiveId" clId="{84F0404E-C35F-4C05-95AC-545AED8D1CE3}" dt="2022-04-28T14:14:04.184" v="339" actId="27636"/>
        <pc:sldMkLst>
          <pc:docMk/>
          <pc:sldMk cId="3545613103" sldId="257"/>
        </pc:sldMkLst>
        <pc:spChg chg="mod">
          <ac:chgData name="Matias Herklotz" userId="a3eea5561f72fb84" providerId="LiveId" clId="{84F0404E-C35F-4C05-95AC-545AED8D1CE3}" dt="2022-04-28T14:14:04.184" v="339" actId="27636"/>
          <ac:spMkLst>
            <pc:docMk/>
            <pc:sldMk cId="3545613103" sldId="257"/>
            <ac:spMk id="7" creationId="{03934B78-AECF-45BB-B641-54B504E2CF03}"/>
          </ac:spMkLst>
        </pc:spChg>
        <pc:spChg chg="mod">
          <ac:chgData name="Matias Herklotz" userId="a3eea5561f72fb84" providerId="LiveId" clId="{84F0404E-C35F-4C05-95AC-545AED8D1CE3}" dt="2022-04-28T03:50:40.760" v="8" actId="5793"/>
          <ac:spMkLst>
            <pc:docMk/>
            <pc:sldMk cId="3545613103" sldId="257"/>
            <ac:spMk id="10" creationId="{682D0678-1E69-41EE-8656-C640B85884B2}"/>
          </ac:spMkLst>
        </pc:spChg>
      </pc:sldChg>
      <pc:sldChg chg="modSp mod">
        <pc:chgData name="Matias Herklotz" userId="a3eea5561f72fb84" providerId="LiveId" clId="{84F0404E-C35F-4C05-95AC-545AED8D1CE3}" dt="2022-04-28T21:07:43.452" v="364" actId="207"/>
        <pc:sldMkLst>
          <pc:docMk/>
          <pc:sldMk cId="802714571" sldId="258"/>
        </pc:sldMkLst>
        <pc:spChg chg="mod">
          <ac:chgData name="Matias Herklotz" userId="a3eea5561f72fb84" providerId="LiveId" clId="{84F0404E-C35F-4C05-95AC-545AED8D1CE3}" dt="2022-04-28T21:07:43.452" v="364" actId="207"/>
          <ac:spMkLst>
            <pc:docMk/>
            <pc:sldMk cId="802714571" sldId="258"/>
            <ac:spMk id="10" creationId="{682D0678-1E69-41EE-8656-C640B85884B2}"/>
          </ac:spMkLst>
        </pc:spChg>
      </pc:sldChg>
      <pc:sldChg chg="addSp modSp mod">
        <pc:chgData name="Matias Herklotz" userId="a3eea5561f72fb84" providerId="LiveId" clId="{84F0404E-C35F-4C05-95AC-545AED8D1CE3}" dt="2022-04-28T14:11:57.843" v="312" actId="14100"/>
        <pc:sldMkLst>
          <pc:docMk/>
          <pc:sldMk cId="382233744" sldId="260"/>
        </pc:sldMkLst>
        <pc:spChg chg="mod">
          <ac:chgData name="Matias Herklotz" userId="a3eea5561f72fb84" providerId="LiveId" clId="{84F0404E-C35F-4C05-95AC-545AED8D1CE3}" dt="2022-04-28T03:54:36.180" v="101" actId="403"/>
          <ac:spMkLst>
            <pc:docMk/>
            <pc:sldMk cId="382233744" sldId="260"/>
            <ac:spMk id="3" creationId="{15B1783D-4479-47BB-8CC3-57E726DF984D}"/>
          </ac:spMkLst>
        </pc:spChg>
        <pc:spChg chg="add mod">
          <ac:chgData name="Matias Herklotz" userId="a3eea5561f72fb84" providerId="LiveId" clId="{84F0404E-C35F-4C05-95AC-545AED8D1CE3}" dt="2022-04-28T03:54:06.212" v="91" actId="403"/>
          <ac:spMkLst>
            <pc:docMk/>
            <pc:sldMk cId="382233744" sldId="260"/>
            <ac:spMk id="4" creationId="{DC1E4EAB-2E9D-4D41-A771-940F99789289}"/>
          </ac:spMkLst>
        </pc:spChg>
        <pc:spChg chg="add mod">
          <ac:chgData name="Matias Herklotz" userId="a3eea5561f72fb84" providerId="LiveId" clId="{84F0404E-C35F-4C05-95AC-545AED8D1CE3}" dt="2022-04-28T14:11:33.797" v="308" actId="2711"/>
          <ac:spMkLst>
            <pc:docMk/>
            <pc:sldMk cId="382233744" sldId="260"/>
            <ac:spMk id="5" creationId="{DAA81E5C-3881-4B22-83C7-CF44DC80F31D}"/>
          </ac:spMkLst>
        </pc:spChg>
        <pc:spChg chg="add mod">
          <ac:chgData name="Matias Herklotz" userId="a3eea5561f72fb84" providerId="LiveId" clId="{84F0404E-C35F-4C05-95AC-545AED8D1CE3}" dt="2022-04-28T14:11:57.843" v="312" actId="14100"/>
          <ac:spMkLst>
            <pc:docMk/>
            <pc:sldMk cId="382233744" sldId="260"/>
            <ac:spMk id="6" creationId="{3C6FDDB4-B879-4C0B-A6E2-3B0583700D33}"/>
          </ac:spMkLst>
        </pc:spChg>
        <pc:spChg chg="add mod">
          <ac:chgData name="Matias Herklotz" userId="a3eea5561f72fb84" providerId="LiveId" clId="{84F0404E-C35F-4C05-95AC-545AED8D1CE3}" dt="2022-04-28T03:56:51.341" v="247" actId="1076"/>
          <ac:spMkLst>
            <pc:docMk/>
            <pc:sldMk cId="382233744" sldId="260"/>
            <ac:spMk id="7" creationId="{BDEC1E79-1DC8-4971-9A91-F83C71DC9DFA}"/>
          </ac:spMkLst>
        </pc:spChg>
        <pc:cxnChg chg="add mod">
          <ac:chgData name="Matias Herklotz" userId="a3eea5561f72fb84" providerId="LiveId" clId="{84F0404E-C35F-4C05-95AC-545AED8D1CE3}" dt="2022-04-28T03:55:12.672" v="127" actId="17032"/>
          <ac:cxnSpMkLst>
            <pc:docMk/>
            <pc:sldMk cId="382233744" sldId="260"/>
            <ac:cxnSpMk id="9" creationId="{10F59A06-072E-47F4-8FBE-7A0DE6E0769A}"/>
          </ac:cxnSpMkLst>
        </pc:cxnChg>
        <pc:cxnChg chg="add mod">
          <ac:chgData name="Matias Herklotz" userId="a3eea5561f72fb84" providerId="LiveId" clId="{84F0404E-C35F-4C05-95AC-545AED8D1CE3}" dt="2022-04-28T14:11:33.797" v="308" actId="2711"/>
          <ac:cxnSpMkLst>
            <pc:docMk/>
            <pc:sldMk cId="382233744" sldId="260"/>
            <ac:cxnSpMk id="11" creationId="{EDCFB6EF-7E0D-4734-80F6-BB77199305BE}"/>
          </ac:cxnSpMkLst>
        </pc:cxnChg>
        <pc:cxnChg chg="add mod">
          <ac:chgData name="Matias Herklotz" userId="a3eea5561f72fb84" providerId="LiveId" clId="{84F0404E-C35F-4C05-95AC-545AED8D1CE3}" dt="2022-04-28T03:56:27.416" v="214" actId="17032"/>
          <ac:cxnSpMkLst>
            <pc:docMk/>
            <pc:sldMk cId="382233744" sldId="260"/>
            <ac:cxnSpMk id="13" creationId="{F348E757-00D4-48BA-82B5-6EBA33E87AD4}"/>
          </ac:cxnSpMkLst>
        </pc:cxnChg>
        <pc:cxnChg chg="add mod">
          <ac:chgData name="Matias Herklotz" userId="a3eea5561f72fb84" providerId="LiveId" clId="{84F0404E-C35F-4C05-95AC-545AED8D1CE3}" dt="2022-04-28T03:56:34.066" v="217" actId="14100"/>
          <ac:cxnSpMkLst>
            <pc:docMk/>
            <pc:sldMk cId="382233744" sldId="260"/>
            <ac:cxnSpMk id="15" creationId="{13BB6E42-5A1F-41AA-9078-34DB67449FA1}"/>
          </ac:cxnSpMkLst>
        </pc:cxnChg>
      </pc:sldChg>
      <pc:sldChg chg="addSp delSp modSp new mod">
        <pc:chgData name="Matias Herklotz" userId="a3eea5561f72fb84" providerId="LiveId" clId="{84F0404E-C35F-4C05-95AC-545AED8D1CE3}" dt="2022-04-28T14:13:55.305" v="334" actId="207"/>
        <pc:sldMkLst>
          <pc:docMk/>
          <pc:sldMk cId="3653159405" sldId="265"/>
        </pc:sldMkLst>
        <pc:spChg chg="mod">
          <ac:chgData name="Matias Herklotz" userId="a3eea5561f72fb84" providerId="LiveId" clId="{84F0404E-C35F-4C05-95AC-545AED8D1CE3}" dt="2022-04-28T14:00:48.813" v="256"/>
          <ac:spMkLst>
            <pc:docMk/>
            <pc:sldMk cId="3653159405" sldId="265"/>
            <ac:spMk id="2" creationId="{70C21AEE-5F80-42E2-8181-0125CC1CB477}"/>
          </ac:spMkLst>
        </pc:spChg>
        <pc:spChg chg="del">
          <ac:chgData name="Matias Herklotz" userId="a3eea5561f72fb84" providerId="LiveId" clId="{84F0404E-C35F-4C05-95AC-545AED8D1CE3}" dt="2022-04-28T14:04:50.928" v="257"/>
          <ac:spMkLst>
            <pc:docMk/>
            <pc:sldMk cId="3653159405" sldId="265"/>
            <ac:spMk id="3" creationId="{F86F0145-A39D-4B1D-BAAB-3DF8DDDA5474}"/>
          </ac:spMkLst>
        </pc:spChg>
        <pc:spChg chg="add mod">
          <ac:chgData name="Matias Herklotz" userId="a3eea5561f72fb84" providerId="LiveId" clId="{84F0404E-C35F-4C05-95AC-545AED8D1CE3}" dt="2022-04-28T14:13:55.305" v="334" actId="207"/>
          <ac:spMkLst>
            <pc:docMk/>
            <pc:sldMk cId="3653159405" sldId="265"/>
            <ac:spMk id="4" creationId="{37AEACBE-266F-4770-BE62-0803F90B9B58}"/>
          </ac:spMkLst>
        </pc:spChg>
        <pc:spChg chg="add del">
          <ac:chgData name="Matias Herklotz" userId="a3eea5561f72fb84" providerId="LiveId" clId="{84F0404E-C35F-4C05-95AC-545AED8D1CE3}" dt="2022-04-28T14:13:41.888" v="330"/>
          <ac:spMkLst>
            <pc:docMk/>
            <pc:sldMk cId="3653159405" sldId="265"/>
            <ac:spMk id="5" creationId="{C88547AB-0D24-4188-B962-C1BF2328E14B}"/>
          </ac:spMkLst>
        </pc:spChg>
        <pc:spChg chg="add del mod">
          <ac:chgData name="Matias Herklotz" userId="a3eea5561f72fb84" providerId="LiveId" clId="{84F0404E-C35F-4C05-95AC-545AED8D1CE3}" dt="2022-04-28T14:13:41.585" v="329"/>
          <ac:spMkLst>
            <pc:docMk/>
            <pc:sldMk cId="3653159405" sldId="265"/>
            <ac:spMk id="6" creationId="{1F800587-684B-4D5B-86E1-B294EB1C5C05}"/>
          </ac:spMkLst>
        </pc:spChg>
      </pc:sldChg>
      <pc:sldChg chg="modSp add mod">
        <pc:chgData name="Matias Herklotz" userId="a3eea5561f72fb84" providerId="LiveId" clId="{84F0404E-C35F-4C05-95AC-545AED8D1CE3}" dt="2022-04-28T21:06:16.468" v="363" actId="108"/>
        <pc:sldMkLst>
          <pc:docMk/>
          <pc:sldMk cId="2083942370" sldId="266"/>
        </pc:sldMkLst>
        <pc:spChg chg="mod">
          <ac:chgData name="Matias Herklotz" userId="a3eea5561f72fb84" providerId="LiveId" clId="{84F0404E-C35F-4C05-95AC-545AED8D1CE3}" dt="2022-04-28T21:06:16.468" v="363" actId="108"/>
          <ac:spMkLst>
            <pc:docMk/>
            <pc:sldMk cId="2083942370" sldId="266"/>
            <ac:spMk id="4" creationId="{37AEACBE-266F-4770-BE62-0803F90B9B58}"/>
          </ac:spMkLst>
        </pc:spChg>
      </pc:sldChg>
      <pc:sldChg chg="new">
        <pc:chgData name="Matias Herklotz" userId="a3eea5561f72fb84" providerId="LiveId" clId="{84F0404E-C35F-4C05-95AC-545AED8D1CE3}" dt="2022-04-28T14:09:21.826" v="306" actId="680"/>
        <pc:sldMkLst>
          <pc:docMk/>
          <pc:sldMk cId="1149521887" sldId="267"/>
        </pc:sldMkLst>
      </pc:sldChg>
      <pc:sldChg chg="addSp modSp add mod">
        <pc:chgData name="Matias Herklotz" userId="a3eea5561f72fb84" providerId="LiveId" clId="{84F0404E-C35F-4C05-95AC-545AED8D1CE3}" dt="2022-04-28T14:15:57.197" v="359" actId="207"/>
        <pc:sldMkLst>
          <pc:docMk/>
          <pc:sldMk cId="74663164" sldId="268"/>
        </pc:sldMkLst>
        <pc:spChg chg="add mod">
          <ac:chgData name="Matias Herklotz" userId="a3eea5561f72fb84" providerId="LiveId" clId="{84F0404E-C35F-4C05-95AC-545AED8D1CE3}" dt="2022-04-28T14:15:39.484" v="357" actId="1076"/>
          <ac:spMkLst>
            <pc:docMk/>
            <pc:sldMk cId="74663164" sldId="268"/>
            <ac:spMk id="3" creationId="{056357F5-B736-4393-A940-CE53A77299CA}"/>
          </ac:spMkLst>
        </pc:spChg>
        <pc:spChg chg="mod">
          <ac:chgData name="Matias Herklotz" userId="a3eea5561f72fb84" providerId="LiveId" clId="{84F0404E-C35F-4C05-95AC-545AED8D1CE3}" dt="2022-04-28T14:15:57.197" v="359" actId="207"/>
          <ac:spMkLst>
            <pc:docMk/>
            <pc:sldMk cId="74663164" sldId="268"/>
            <ac:spMk id="4" creationId="{37AEACBE-266F-4770-BE62-0803F90B9B5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302E85-2499-4E82-94F9-89C786F5608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39F938-AA8A-4931-A8B1-485163B2141D}">
      <dgm:prSet/>
      <dgm:spPr/>
      <dgm:t>
        <a:bodyPr/>
        <a:lstStyle/>
        <a:p>
          <a:r>
            <a:rPr lang="pt-BR"/>
            <a:t>Regex ou </a:t>
          </a:r>
          <a:r>
            <a:rPr lang="pt-BR" i="1"/>
            <a:t>Regular Expression</a:t>
          </a:r>
          <a:r>
            <a:rPr lang="pt-BR"/>
            <a:t>, é um módulo já existente dentro do Python.</a:t>
          </a:r>
          <a:endParaRPr lang="en-US"/>
        </a:p>
      </dgm:t>
    </dgm:pt>
    <dgm:pt modelId="{655CDA62-6A30-4355-B84E-6912C40872D1}" type="parTrans" cxnId="{B78BEA6D-27A1-43B9-866A-AFF022444699}">
      <dgm:prSet/>
      <dgm:spPr/>
      <dgm:t>
        <a:bodyPr/>
        <a:lstStyle/>
        <a:p>
          <a:endParaRPr lang="en-US"/>
        </a:p>
      </dgm:t>
    </dgm:pt>
    <dgm:pt modelId="{B7779B05-C25C-4353-B174-0C9929B94E3B}" type="sibTrans" cxnId="{B78BEA6D-27A1-43B9-866A-AFF022444699}">
      <dgm:prSet/>
      <dgm:spPr/>
      <dgm:t>
        <a:bodyPr/>
        <a:lstStyle/>
        <a:p>
          <a:endParaRPr lang="en-US"/>
        </a:p>
      </dgm:t>
    </dgm:pt>
    <dgm:pt modelId="{4121B96F-EF39-4988-B458-87C9F2690C94}">
      <dgm:prSet/>
      <dgm:spPr/>
      <dgm:t>
        <a:bodyPr/>
        <a:lstStyle/>
        <a:p>
          <a:r>
            <a:rPr lang="pt-BR"/>
            <a:t>Com ele, você pode buscar, validar e alterar qualquer padrão de caracteres em qualquer texto.</a:t>
          </a:r>
          <a:endParaRPr lang="en-US"/>
        </a:p>
      </dgm:t>
    </dgm:pt>
    <dgm:pt modelId="{BEEA7B50-B212-43CD-B3A3-5B00640FD4EA}" type="parTrans" cxnId="{061FBC36-1240-44D4-A7FD-0BBB2E9C85A3}">
      <dgm:prSet/>
      <dgm:spPr/>
      <dgm:t>
        <a:bodyPr/>
        <a:lstStyle/>
        <a:p>
          <a:endParaRPr lang="en-US"/>
        </a:p>
      </dgm:t>
    </dgm:pt>
    <dgm:pt modelId="{2481275F-8D7E-428B-8852-8B2ACA253C83}" type="sibTrans" cxnId="{061FBC36-1240-44D4-A7FD-0BBB2E9C85A3}">
      <dgm:prSet/>
      <dgm:spPr/>
      <dgm:t>
        <a:bodyPr/>
        <a:lstStyle/>
        <a:p>
          <a:endParaRPr lang="en-US"/>
        </a:p>
      </dgm:t>
    </dgm:pt>
    <dgm:pt modelId="{7DA02C9A-B1D2-4850-900C-FDEF61C4F501}">
      <dgm:prSet/>
      <dgm:spPr/>
      <dgm:t>
        <a:bodyPr/>
        <a:lstStyle/>
        <a:p>
          <a:r>
            <a:rPr lang="pt-BR"/>
            <a:t>Torna um texto maleavel</a:t>
          </a:r>
          <a:endParaRPr lang="en-US"/>
        </a:p>
      </dgm:t>
    </dgm:pt>
    <dgm:pt modelId="{E62B6DDB-FF4D-4864-8474-FFF6BC1F7E92}" type="parTrans" cxnId="{464A1B7A-F7EC-4163-BCA1-A5A3BD1D771A}">
      <dgm:prSet/>
      <dgm:spPr/>
      <dgm:t>
        <a:bodyPr/>
        <a:lstStyle/>
        <a:p>
          <a:endParaRPr lang="en-US"/>
        </a:p>
      </dgm:t>
    </dgm:pt>
    <dgm:pt modelId="{DFBC95AE-6EAA-4744-8FB6-302E197A2CBC}" type="sibTrans" cxnId="{464A1B7A-F7EC-4163-BCA1-A5A3BD1D771A}">
      <dgm:prSet/>
      <dgm:spPr/>
      <dgm:t>
        <a:bodyPr/>
        <a:lstStyle/>
        <a:p>
          <a:endParaRPr lang="en-US"/>
        </a:p>
      </dgm:t>
    </dgm:pt>
    <dgm:pt modelId="{93B72A7E-B4C6-4B33-A5E8-3DF1EC376EF5}" type="pres">
      <dgm:prSet presAssocID="{66302E85-2499-4E82-94F9-89C786F560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36C0CB5-6FE1-4CB3-AB29-2D6DA50F8318}" type="pres">
      <dgm:prSet presAssocID="{3E39F938-AA8A-4931-A8B1-485163B2141D}" presName="hierRoot1" presStyleCnt="0"/>
      <dgm:spPr/>
    </dgm:pt>
    <dgm:pt modelId="{D20FFABC-B3C8-4C4A-8A05-14868B13C6B5}" type="pres">
      <dgm:prSet presAssocID="{3E39F938-AA8A-4931-A8B1-485163B2141D}" presName="composite" presStyleCnt="0"/>
      <dgm:spPr/>
    </dgm:pt>
    <dgm:pt modelId="{EC691417-9C8F-4BF8-970C-32794AB7C9ED}" type="pres">
      <dgm:prSet presAssocID="{3E39F938-AA8A-4931-A8B1-485163B2141D}" presName="background" presStyleLbl="node0" presStyleIdx="0" presStyleCnt="3"/>
      <dgm:spPr/>
    </dgm:pt>
    <dgm:pt modelId="{E48187D5-DF3C-434A-B02E-35F8A6245998}" type="pres">
      <dgm:prSet presAssocID="{3E39F938-AA8A-4931-A8B1-485163B2141D}" presName="text" presStyleLbl="fgAcc0" presStyleIdx="0" presStyleCnt="3">
        <dgm:presLayoutVars>
          <dgm:chPref val="3"/>
        </dgm:presLayoutVars>
      </dgm:prSet>
      <dgm:spPr/>
    </dgm:pt>
    <dgm:pt modelId="{97724C4E-775B-4036-AD78-43E04E4A843C}" type="pres">
      <dgm:prSet presAssocID="{3E39F938-AA8A-4931-A8B1-485163B2141D}" presName="hierChild2" presStyleCnt="0"/>
      <dgm:spPr/>
    </dgm:pt>
    <dgm:pt modelId="{EE68BDAF-E552-45E9-BEBE-2F0E63C1839A}" type="pres">
      <dgm:prSet presAssocID="{4121B96F-EF39-4988-B458-87C9F2690C94}" presName="hierRoot1" presStyleCnt="0"/>
      <dgm:spPr/>
    </dgm:pt>
    <dgm:pt modelId="{72593DB2-BE23-4A1D-B412-B3D36CABB6FE}" type="pres">
      <dgm:prSet presAssocID="{4121B96F-EF39-4988-B458-87C9F2690C94}" presName="composite" presStyleCnt="0"/>
      <dgm:spPr/>
    </dgm:pt>
    <dgm:pt modelId="{6B4A077B-AB45-4491-8A5E-FF406ABB88C8}" type="pres">
      <dgm:prSet presAssocID="{4121B96F-EF39-4988-B458-87C9F2690C94}" presName="background" presStyleLbl="node0" presStyleIdx="1" presStyleCnt="3"/>
      <dgm:spPr/>
    </dgm:pt>
    <dgm:pt modelId="{BC052D7F-D14B-42D6-9B1C-4773A924CFDB}" type="pres">
      <dgm:prSet presAssocID="{4121B96F-EF39-4988-B458-87C9F2690C94}" presName="text" presStyleLbl="fgAcc0" presStyleIdx="1" presStyleCnt="3">
        <dgm:presLayoutVars>
          <dgm:chPref val="3"/>
        </dgm:presLayoutVars>
      </dgm:prSet>
      <dgm:spPr/>
    </dgm:pt>
    <dgm:pt modelId="{DD5B3923-AF7F-4A78-8B48-57A348F5D12B}" type="pres">
      <dgm:prSet presAssocID="{4121B96F-EF39-4988-B458-87C9F2690C94}" presName="hierChild2" presStyleCnt="0"/>
      <dgm:spPr/>
    </dgm:pt>
    <dgm:pt modelId="{6E25C3C1-B070-44E8-AAAF-8B9BD6D82B46}" type="pres">
      <dgm:prSet presAssocID="{7DA02C9A-B1D2-4850-900C-FDEF61C4F501}" presName="hierRoot1" presStyleCnt="0"/>
      <dgm:spPr/>
    </dgm:pt>
    <dgm:pt modelId="{B7640C50-0E6C-4378-ACD0-45EF5195DA2B}" type="pres">
      <dgm:prSet presAssocID="{7DA02C9A-B1D2-4850-900C-FDEF61C4F501}" presName="composite" presStyleCnt="0"/>
      <dgm:spPr/>
    </dgm:pt>
    <dgm:pt modelId="{92E49820-74A4-4680-BD64-CD34E4A5A745}" type="pres">
      <dgm:prSet presAssocID="{7DA02C9A-B1D2-4850-900C-FDEF61C4F501}" presName="background" presStyleLbl="node0" presStyleIdx="2" presStyleCnt="3"/>
      <dgm:spPr/>
    </dgm:pt>
    <dgm:pt modelId="{A642B2C0-933D-46E2-B333-7C735CAC3AF4}" type="pres">
      <dgm:prSet presAssocID="{7DA02C9A-B1D2-4850-900C-FDEF61C4F501}" presName="text" presStyleLbl="fgAcc0" presStyleIdx="2" presStyleCnt="3">
        <dgm:presLayoutVars>
          <dgm:chPref val="3"/>
        </dgm:presLayoutVars>
      </dgm:prSet>
      <dgm:spPr/>
    </dgm:pt>
    <dgm:pt modelId="{0B7526C6-9488-4763-AE5D-ABCB914DC678}" type="pres">
      <dgm:prSet presAssocID="{7DA02C9A-B1D2-4850-900C-FDEF61C4F501}" presName="hierChild2" presStyleCnt="0"/>
      <dgm:spPr/>
    </dgm:pt>
  </dgm:ptLst>
  <dgm:cxnLst>
    <dgm:cxn modelId="{86611723-A3FD-4AB4-9DAA-EC7A6642784A}" type="presOf" srcId="{66302E85-2499-4E82-94F9-89C786F56081}" destId="{93B72A7E-B4C6-4B33-A5E8-3DF1EC376EF5}" srcOrd="0" destOrd="0" presId="urn:microsoft.com/office/officeart/2005/8/layout/hierarchy1"/>
    <dgm:cxn modelId="{061FBC36-1240-44D4-A7FD-0BBB2E9C85A3}" srcId="{66302E85-2499-4E82-94F9-89C786F56081}" destId="{4121B96F-EF39-4988-B458-87C9F2690C94}" srcOrd="1" destOrd="0" parTransId="{BEEA7B50-B212-43CD-B3A3-5B00640FD4EA}" sibTransId="{2481275F-8D7E-428B-8852-8B2ACA253C83}"/>
    <dgm:cxn modelId="{B78BEA6D-27A1-43B9-866A-AFF022444699}" srcId="{66302E85-2499-4E82-94F9-89C786F56081}" destId="{3E39F938-AA8A-4931-A8B1-485163B2141D}" srcOrd="0" destOrd="0" parTransId="{655CDA62-6A30-4355-B84E-6912C40872D1}" sibTransId="{B7779B05-C25C-4353-B174-0C9929B94E3B}"/>
    <dgm:cxn modelId="{464A1B7A-F7EC-4163-BCA1-A5A3BD1D771A}" srcId="{66302E85-2499-4E82-94F9-89C786F56081}" destId="{7DA02C9A-B1D2-4850-900C-FDEF61C4F501}" srcOrd="2" destOrd="0" parTransId="{E62B6DDB-FF4D-4864-8474-FFF6BC1F7E92}" sibTransId="{DFBC95AE-6EAA-4744-8FB6-302E197A2CBC}"/>
    <dgm:cxn modelId="{16F03E90-C769-479E-877B-C81726094C07}" type="presOf" srcId="{4121B96F-EF39-4988-B458-87C9F2690C94}" destId="{BC052D7F-D14B-42D6-9B1C-4773A924CFDB}" srcOrd="0" destOrd="0" presId="urn:microsoft.com/office/officeart/2005/8/layout/hierarchy1"/>
    <dgm:cxn modelId="{58B719D1-7BE1-4F5F-A5E8-58666832B476}" type="presOf" srcId="{3E39F938-AA8A-4931-A8B1-485163B2141D}" destId="{E48187D5-DF3C-434A-B02E-35F8A6245998}" srcOrd="0" destOrd="0" presId="urn:microsoft.com/office/officeart/2005/8/layout/hierarchy1"/>
    <dgm:cxn modelId="{FF0D3EDA-861F-4C17-8400-FF633A3635EC}" type="presOf" srcId="{7DA02C9A-B1D2-4850-900C-FDEF61C4F501}" destId="{A642B2C0-933D-46E2-B333-7C735CAC3AF4}" srcOrd="0" destOrd="0" presId="urn:microsoft.com/office/officeart/2005/8/layout/hierarchy1"/>
    <dgm:cxn modelId="{A53345C3-0771-4515-985F-50990E32730A}" type="presParOf" srcId="{93B72A7E-B4C6-4B33-A5E8-3DF1EC376EF5}" destId="{A36C0CB5-6FE1-4CB3-AB29-2D6DA50F8318}" srcOrd="0" destOrd="0" presId="urn:microsoft.com/office/officeart/2005/8/layout/hierarchy1"/>
    <dgm:cxn modelId="{393098D6-39FD-49DC-BCD9-9D7B22774A54}" type="presParOf" srcId="{A36C0CB5-6FE1-4CB3-AB29-2D6DA50F8318}" destId="{D20FFABC-B3C8-4C4A-8A05-14868B13C6B5}" srcOrd="0" destOrd="0" presId="urn:microsoft.com/office/officeart/2005/8/layout/hierarchy1"/>
    <dgm:cxn modelId="{89CA0AAE-CA77-467F-BD80-C48439E34DDB}" type="presParOf" srcId="{D20FFABC-B3C8-4C4A-8A05-14868B13C6B5}" destId="{EC691417-9C8F-4BF8-970C-32794AB7C9ED}" srcOrd="0" destOrd="0" presId="urn:microsoft.com/office/officeart/2005/8/layout/hierarchy1"/>
    <dgm:cxn modelId="{CC05C719-9293-4DF1-A6D3-575B6E8234AF}" type="presParOf" srcId="{D20FFABC-B3C8-4C4A-8A05-14868B13C6B5}" destId="{E48187D5-DF3C-434A-B02E-35F8A6245998}" srcOrd="1" destOrd="0" presId="urn:microsoft.com/office/officeart/2005/8/layout/hierarchy1"/>
    <dgm:cxn modelId="{6CFAFAF9-9C46-462C-903F-FF96920C588E}" type="presParOf" srcId="{A36C0CB5-6FE1-4CB3-AB29-2D6DA50F8318}" destId="{97724C4E-775B-4036-AD78-43E04E4A843C}" srcOrd="1" destOrd="0" presId="urn:microsoft.com/office/officeart/2005/8/layout/hierarchy1"/>
    <dgm:cxn modelId="{40D94000-5652-4457-9443-4D28CE90F418}" type="presParOf" srcId="{93B72A7E-B4C6-4B33-A5E8-3DF1EC376EF5}" destId="{EE68BDAF-E552-45E9-BEBE-2F0E63C1839A}" srcOrd="1" destOrd="0" presId="urn:microsoft.com/office/officeart/2005/8/layout/hierarchy1"/>
    <dgm:cxn modelId="{75EF7C7C-C322-4C6F-BD5E-19C85C159FC0}" type="presParOf" srcId="{EE68BDAF-E552-45E9-BEBE-2F0E63C1839A}" destId="{72593DB2-BE23-4A1D-B412-B3D36CABB6FE}" srcOrd="0" destOrd="0" presId="urn:microsoft.com/office/officeart/2005/8/layout/hierarchy1"/>
    <dgm:cxn modelId="{7780BB60-2801-48F6-B9FE-DF4FBC8CB619}" type="presParOf" srcId="{72593DB2-BE23-4A1D-B412-B3D36CABB6FE}" destId="{6B4A077B-AB45-4491-8A5E-FF406ABB88C8}" srcOrd="0" destOrd="0" presId="urn:microsoft.com/office/officeart/2005/8/layout/hierarchy1"/>
    <dgm:cxn modelId="{5394E5E1-0A98-45FC-AD1B-42A73EEDEF17}" type="presParOf" srcId="{72593DB2-BE23-4A1D-B412-B3D36CABB6FE}" destId="{BC052D7F-D14B-42D6-9B1C-4773A924CFDB}" srcOrd="1" destOrd="0" presId="urn:microsoft.com/office/officeart/2005/8/layout/hierarchy1"/>
    <dgm:cxn modelId="{579BB4ED-EC58-4524-8C19-875F8BD68274}" type="presParOf" srcId="{EE68BDAF-E552-45E9-BEBE-2F0E63C1839A}" destId="{DD5B3923-AF7F-4A78-8B48-57A348F5D12B}" srcOrd="1" destOrd="0" presId="urn:microsoft.com/office/officeart/2005/8/layout/hierarchy1"/>
    <dgm:cxn modelId="{E180DA13-253F-4036-A41A-57C78B6D97A4}" type="presParOf" srcId="{93B72A7E-B4C6-4B33-A5E8-3DF1EC376EF5}" destId="{6E25C3C1-B070-44E8-AAAF-8B9BD6D82B46}" srcOrd="2" destOrd="0" presId="urn:microsoft.com/office/officeart/2005/8/layout/hierarchy1"/>
    <dgm:cxn modelId="{A93FFB29-12C9-4583-8601-63EB6F8CC030}" type="presParOf" srcId="{6E25C3C1-B070-44E8-AAAF-8B9BD6D82B46}" destId="{B7640C50-0E6C-4378-ACD0-45EF5195DA2B}" srcOrd="0" destOrd="0" presId="urn:microsoft.com/office/officeart/2005/8/layout/hierarchy1"/>
    <dgm:cxn modelId="{B2ACE786-D2CC-4AFA-BF35-1A3FA2AA916C}" type="presParOf" srcId="{B7640C50-0E6C-4378-ACD0-45EF5195DA2B}" destId="{92E49820-74A4-4680-BD64-CD34E4A5A745}" srcOrd="0" destOrd="0" presId="urn:microsoft.com/office/officeart/2005/8/layout/hierarchy1"/>
    <dgm:cxn modelId="{820D31B4-A7D4-4827-9C18-30F3323E358E}" type="presParOf" srcId="{B7640C50-0E6C-4378-ACD0-45EF5195DA2B}" destId="{A642B2C0-933D-46E2-B333-7C735CAC3AF4}" srcOrd="1" destOrd="0" presId="urn:microsoft.com/office/officeart/2005/8/layout/hierarchy1"/>
    <dgm:cxn modelId="{45E3E5E0-0236-4BF8-A68A-DD73C3C47C37}" type="presParOf" srcId="{6E25C3C1-B070-44E8-AAAF-8B9BD6D82B46}" destId="{0B7526C6-9488-4763-AE5D-ABCB914DC6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205DE8-A38A-4034-8F3C-12BC785F1CF1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14998C8-C535-4AAD-A4C2-F23CCBD53110}">
      <dgm:prSet/>
      <dgm:spPr/>
      <dgm:t>
        <a:bodyPr/>
        <a:lstStyle/>
        <a:p>
          <a:r>
            <a:rPr lang="en-US"/>
            <a:t>Findall  / Achar-Todos:</a:t>
          </a:r>
        </a:p>
      </dgm:t>
    </dgm:pt>
    <dgm:pt modelId="{73487BE8-148D-4333-A3C8-76F7B36650DA}" type="parTrans" cxnId="{86C761E1-6669-46C6-A34B-1FEFFC53BDB3}">
      <dgm:prSet/>
      <dgm:spPr/>
      <dgm:t>
        <a:bodyPr/>
        <a:lstStyle/>
        <a:p>
          <a:endParaRPr lang="en-US"/>
        </a:p>
      </dgm:t>
    </dgm:pt>
    <dgm:pt modelId="{E7902909-4BAB-4F50-B687-D78AF39C8291}" type="sibTrans" cxnId="{86C761E1-6669-46C6-A34B-1FEFFC53BDB3}">
      <dgm:prSet/>
      <dgm:spPr/>
      <dgm:t>
        <a:bodyPr/>
        <a:lstStyle/>
        <a:p>
          <a:endParaRPr lang="en-US"/>
        </a:p>
      </dgm:t>
    </dgm:pt>
    <dgm:pt modelId="{FDF76A79-709D-419A-AD53-5DF6530C2EFB}">
      <dgm:prSet/>
      <dgm:spPr/>
      <dgm:t>
        <a:bodyPr/>
        <a:lstStyle/>
        <a:p>
          <a:r>
            <a:rPr lang="en-US" dirty="0" err="1"/>
            <a:t>Retorna</a:t>
          </a:r>
          <a:r>
            <a:rPr lang="en-US" dirty="0"/>
            <a:t> </a:t>
          </a:r>
          <a:r>
            <a:rPr lang="en-US" dirty="0" err="1"/>
            <a:t>uma</a:t>
          </a:r>
          <a:r>
            <a:rPr lang="en-US" dirty="0"/>
            <a:t> </a:t>
          </a:r>
          <a:r>
            <a:rPr lang="en-US" dirty="0" err="1"/>
            <a:t>lista</a:t>
          </a:r>
          <a:r>
            <a:rPr lang="en-US" dirty="0"/>
            <a:t> </a:t>
          </a:r>
          <a:r>
            <a:rPr lang="en-US" dirty="0" err="1"/>
            <a:t>contendo</a:t>
          </a:r>
          <a:r>
            <a:rPr lang="en-US" dirty="0"/>
            <a:t> </a:t>
          </a:r>
          <a:r>
            <a:rPr lang="en-US" dirty="0" err="1"/>
            <a:t>todos</a:t>
          </a:r>
          <a:r>
            <a:rPr lang="en-US" dirty="0"/>
            <a:t> </a:t>
          </a:r>
          <a:r>
            <a:rPr lang="en-US" dirty="0" err="1"/>
            <a:t>os</a:t>
          </a:r>
          <a:r>
            <a:rPr lang="en-US" dirty="0"/>
            <a:t> matches </a:t>
          </a:r>
          <a:r>
            <a:rPr lang="en-US" dirty="0" err="1"/>
            <a:t>achados</a:t>
          </a:r>
          <a:r>
            <a:rPr lang="en-US" dirty="0"/>
            <a:t> no </a:t>
          </a:r>
          <a:r>
            <a:rPr lang="en-US" dirty="0" err="1"/>
            <a:t>texto</a:t>
          </a:r>
          <a:r>
            <a:rPr lang="en-US" dirty="0"/>
            <a:t>.</a:t>
          </a:r>
        </a:p>
      </dgm:t>
    </dgm:pt>
    <dgm:pt modelId="{90A7E57B-A7A8-4B9D-AF1A-615BAF301C7F}" type="parTrans" cxnId="{E6B23508-BFCC-436E-A62A-D4F1E64C8230}">
      <dgm:prSet/>
      <dgm:spPr/>
      <dgm:t>
        <a:bodyPr/>
        <a:lstStyle/>
        <a:p>
          <a:endParaRPr lang="en-US"/>
        </a:p>
      </dgm:t>
    </dgm:pt>
    <dgm:pt modelId="{B2375425-7A1A-4E55-AD01-0D318289B493}" type="sibTrans" cxnId="{E6B23508-BFCC-436E-A62A-D4F1E64C8230}">
      <dgm:prSet/>
      <dgm:spPr/>
      <dgm:t>
        <a:bodyPr/>
        <a:lstStyle/>
        <a:p>
          <a:endParaRPr lang="en-US"/>
        </a:p>
      </dgm:t>
    </dgm:pt>
    <dgm:pt modelId="{191819E8-010F-4A05-9C9A-38BE7E572A71}">
      <dgm:prSet/>
      <dgm:spPr/>
      <dgm:t>
        <a:bodyPr/>
        <a:lstStyle/>
        <a:p>
          <a:r>
            <a:rPr lang="en-US"/>
            <a:t>Search / Buscar:	</a:t>
          </a:r>
        </a:p>
      </dgm:t>
    </dgm:pt>
    <dgm:pt modelId="{089F9C02-DF1A-4C98-ACFE-4D9188579E3B}" type="parTrans" cxnId="{D014041F-0289-42C6-8C02-D2E846BADC28}">
      <dgm:prSet/>
      <dgm:spPr/>
      <dgm:t>
        <a:bodyPr/>
        <a:lstStyle/>
        <a:p>
          <a:endParaRPr lang="en-US"/>
        </a:p>
      </dgm:t>
    </dgm:pt>
    <dgm:pt modelId="{257475FE-83DF-4E04-9D62-8951881E7644}" type="sibTrans" cxnId="{D014041F-0289-42C6-8C02-D2E846BADC28}">
      <dgm:prSet/>
      <dgm:spPr/>
      <dgm:t>
        <a:bodyPr/>
        <a:lstStyle/>
        <a:p>
          <a:endParaRPr lang="en-US"/>
        </a:p>
      </dgm:t>
    </dgm:pt>
    <dgm:pt modelId="{8AF57D77-BC20-4A04-9EA9-61534E6B618D}">
      <dgm:prSet/>
      <dgm:spPr/>
      <dgm:t>
        <a:bodyPr/>
        <a:lstStyle/>
        <a:p>
          <a:r>
            <a:rPr lang="en-US" dirty="0" err="1"/>
            <a:t>Retorna</a:t>
          </a:r>
          <a:r>
            <a:rPr lang="en-US" dirty="0"/>
            <a:t> um “</a:t>
          </a:r>
          <a:r>
            <a:rPr lang="en-US" dirty="0" err="1"/>
            <a:t>objeto</a:t>
          </a:r>
          <a:r>
            <a:rPr lang="en-US" dirty="0"/>
            <a:t> match” se </a:t>
          </a:r>
          <a:r>
            <a:rPr lang="en-US" dirty="0" err="1"/>
            <a:t>tiver</a:t>
          </a:r>
          <a:r>
            <a:rPr lang="en-US" dirty="0"/>
            <a:t> um match </a:t>
          </a:r>
          <a:r>
            <a:rPr lang="en-US" dirty="0" err="1"/>
            <a:t>em</a:t>
          </a:r>
          <a:r>
            <a:rPr lang="en-US" dirty="0"/>
            <a:t> </a:t>
          </a:r>
          <a:r>
            <a:rPr lang="en-US" dirty="0" err="1"/>
            <a:t>qualquer</a:t>
          </a:r>
          <a:r>
            <a:rPr lang="en-US" dirty="0"/>
            <a:t> </a:t>
          </a:r>
          <a:r>
            <a:rPr lang="en-US" dirty="0" err="1"/>
            <a:t>lugar</a:t>
          </a:r>
          <a:r>
            <a:rPr lang="en-US" dirty="0"/>
            <a:t> do </a:t>
          </a:r>
          <a:r>
            <a:rPr lang="en-US" dirty="0" err="1"/>
            <a:t>texto</a:t>
          </a:r>
          <a:r>
            <a:rPr lang="en-US" dirty="0"/>
            <a:t>.</a:t>
          </a:r>
        </a:p>
      </dgm:t>
    </dgm:pt>
    <dgm:pt modelId="{6C8BC4DA-AA1F-49F8-B5A7-501BCC171733}" type="parTrans" cxnId="{407B6277-C6BD-4525-9A41-2AD3E4CDB56F}">
      <dgm:prSet/>
      <dgm:spPr/>
      <dgm:t>
        <a:bodyPr/>
        <a:lstStyle/>
        <a:p>
          <a:endParaRPr lang="en-US"/>
        </a:p>
      </dgm:t>
    </dgm:pt>
    <dgm:pt modelId="{08AD095F-A964-4E5A-BED9-05980DF9B5A4}" type="sibTrans" cxnId="{407B6277-C6BD-4525-9A41-2AD3E4CDB56F}">
      <dgm:prSet/>
      <dgm:spPr/>
      <dgm:t>
        <a:bodyPr/>
        <a:lstStyle/>
        <a:p>
          <a:endParaRPr lang="en-US"/>
        </a:p>
      </dgm:t>
    </dgm:pt>
    <dgm:pt modelId="{C1D62F5A-5B8D-4404-AD84-A4A2D63F3696}">
      <dgm:prSet/>
      <dgm:spPr/>
      <dgm:t>
        <a:bodyPr/>
        <a:lstStyle/>
        <a:p>
          <a:r>
            <a:rPr lang="en-US"/>
            <a:t>Split / Dividir:</a:t>
          </a:r>
        </a:p>
      </dgm:t>
    </dgm:pt>
    <dgm:pt modelId="{42CF640D-7E9B-4C30-BA9F-C927FDCDAA19}" type="parTrans" cxnId="{F351EFD6-38AA-4463-8DCD-EABBE22A8550}">
      <dgm:prSet/>
      <dgm:spPr/>
      <dgm:t>
        <a:bodyPr/>
        <a:lstStyle/>
        <a:p>
          <a:endParaRPr lang="en-US"/>
        </a:p>
      </dgm:t>
    </dgm:pt>
    <dgm:pt modelId="{C3D38389-3729-42E9-86FC-8EB135409C32}" type="sibTrans" cxnId="{F351EFD6-38AA-4463-8DCD-EABBE22A8550}">
      <dgm:prSet/>
      <dgm:spPr/>
      <dgm:t>
        <a:bodyPr/>
        <a:lstStyle/>
        <a:p>
          <a:endParaRPr lang="en-US"/>
        </a:p>
      </dgm:t>
    </dgm:pt>
    <dgm:pt modelId="{AC7F5989-9D6B-4B0E-B05D-D6BB35908B5F}">
      <dgm:prSet/>
      <dgm:spPr/>
      <dgm:t>
        <a:bodyPr/>
        <a:lstStyle/>
        <a:p>
          <a:r>
            <a:rPr lang="en-US" dirty="0" err="1"/>
            <a:t>Retorna</a:t>
          </a:r>
          <a:r>
            <a:rPr lang="en-US" dirty="0"/>
            <a:t> </a:t>
          </a:r>
          <a:r>
            <a:rPr lang="en-US" dirty="0" err="1"/>
            <a:t>uma</a:t>
          </a:r>
          <a:r>
            <a:rPr lang="en-US" dirty="0"/>
            <a:t> </a:t>
          </a:r>
          <a:r>
            <a:rPr lang="en-US" dirty="0" err="1"/>
            <a:t>lista</a:t>
          </a:r>
          <a:r>
            <a:rPr lang="en-US" dirty="0"/>
            <a:t> </a:t>
          </a:r>
          <a:r>
            <a:rPr lang="en-US" dirty="0" err="1"/>
            <a:t>onde</a:t>
          </a:r>
          <a:r>
            <a:rPr lang="en-US" dirty="0"/>
            <a:t> o </a:t>
          </a:r>
          <a:r>
            <a:rPr lang="en-US" dirty="0" err="1"/>
            <a:t>texto</a:t>
          </a:r>
          <a:r>
            <a:rPr lang="en-US" dirty="0"/>
            <a:t> </a:t>
          </a:r>
          <a:r>
            <a:rPr lang="en-US" dirty="0" err="1"/>
            <a:t>foi</a:t>
          </a:r>
          <a:r>
            <a:rPr lang="en-US" dirty="0"/>
            <a:t> </a:t>
          </a:r>
          <a:r>
            <a:rPr lang="en-US" dirty="0" err="1"/>
            <a:t>dividido</a:t>
          </a:r>
          <a:r>
            <a:rPr lang="en-US" dirty="0"/>
            <a:t> a </a:t>
          </a:r>
          <a:r>
            <a:rPr lang="en-US" dirty="0" err="1"/>
            <a:t>cada</a:t>
          </a:r>
          <a:r>
            <a:rPr lang="en-US" dirty="0"/>
            <a:t> match.</a:t>
          </a:r>
        </a:p>
      </dgm:t>
    </dgm:pt>
    <dgm:pt modelId="{9A6F57E1-8FBA-45A0-A54B-A3B04F7D0BAB}" type="parTrans" cxnId="{42698C8A-2DE6-4A4E-BAB6-8A0D602E35BC}">
      <dgm:prSet/>
      <dgm:spPr/>
      <dgm:t>
        <a:bodyPr/>
        <a:lstStyle/>
        <a:p>
          <a:endParaRPr lang="en-US"/>
        </a:p>
      </dgm:t>
    </dgm:pt>
    <dgm:pt modelId="{A4466275-6EFB-4CDD-AE3B-EC39922478B1}" type="sibTrans" cxnId="{42698C8A-2DE6-4A4E-BAB6-8A0D602E35BC}">
      <dgm:prSet/>
      <dgm:spPr/>
      <dgm:t>
        <a:bodyPr/>
        <a:lstStyle/>
        <a:p>
          <a:endParaRPr lang="en-US"/>
        </a:p>
      </dgm:t>
    </dgm:pt>
    <dgm:pt modelId="{12AFAE21-6ADA-4FFF-8233-42808F9EF796}">
      <dgm:prSet/>
      <dgm:spPr/>
      <dgm:t>
        <a:bodyPr/>
        <a:lstStyle/>
        <a:p>
          <a:r>
            <a:rPr lang="en-US"/>
            <a:t>Sub / Substituir:</a:t>
          </a:r>
        </a:p>
      </dgm:t>
    </dgm:pt>
    <dgm:pt modelId="{B75F9A91-5396-4F66-AFF5-0AFE668EBAEB}" type="parTrans" cxnId="{ADB7BE27-D41C-4052-A378-18C71C9E24AC}">
      <dgm:prSet/>
      <dgm:spPr/>
      <dgm:t>
        <a:bodyPr/>
        <a:lstStyle/>
        <a:p>
          <a:endParaRPr lang="en-US"/>
        </a:p>
      </dgm:t>
    </dgm:pt>
    <dgm:pt modelId="{E61F366C-A8DE-473E-8332-3A717D024314}" type="sibTrans" cxnId="{ADB7BE27-D41C-4052-A378-18C71C9E24AC}">
      <dgm:prSet/>
      <dgm:spPr/>
      <dgm:t>
        <a:bodyPr/>
        <a:lstStyle/>
        <a:p>
          <a:endParaRPr lang="en-US"/>
        </a:p>
      </dgm:t>
    </dgm:pt>
    <dgm:pt modelId="{E83AF88A-ED66-4572-9848-495C4C8CAE5C}">
      <dgm:prSet/>
      <dgm:spPr/>
      <dgm:t>
        <a:bodyPr/>
        <a:lstStyle/>
        <a:p>
          <a:r>
            <a:rPr lang="en-US" dirty="0" err="1"/>
            <a:t>Substitui</a:t>
          </a:r>
          <a:r>
            <a:rPr lang="en-US" dirty="0"/>
            <a:t> um </a:t>
          </a:r>
          <a:r>
            <a:rPr lang="en-US" dirty="0" err="1"/>
            <a:t>ou</a:t>
          </a:r>
          <a:r>
            <a:rPr lang="en-US" dirty="0"/>
            <a:t> </a:t>
          </a:r>
          <a:r>
            <a:rPr lang="en-US" dirty="0" err="1"/>
            <a:t>mais</a:t>
          </a:r>
          <a:r>
            <a:rPr lang="en-US" dirty="0"/>
            <a:t> matches </a:t>
          </a:r>
          <a:r>
            <a:rPr lang="en-US" dirty="0" err="1"/>
            <a:t>achados</a:t>
          </a:r>
          <a:r>
            <a:rPr lang="en-US" dirty="0"/>
            <a:t> no </a:t>
          </a:r>
          <a:r>
            <a:rPr lang="en-US" dirty="0" err="1"/>
            <a:t>texto</a:t>
          </a:r>
          <a:r>
            <a:rPr lang="en-US" dirty="0"/>
            <a:t>, com </a:t>
          </a:r>
          <a:r>
            <a:rPr lang="en-US" dirty="0" err="1"/>
            <a:t>uma</a:t>
          </a:r>
          <a:r>
            <a:rPr lang="en-US" dirty="0"/>
            <a:t> string de </a:t>
          </a:r>
          <a:r>
            <a:rPr lang="en-US" dirty="0" err="1"/>
            <a:t>sua</a:t>
          </a:r>
          <a:r>
            <a:rPr lang="en-US" dirty="0"/>
            <a:t> </a:t>
          </a:r>
          <a:r>
            <a:rPr lang="en-US" dirty="0" err="1"/>
            <a:t>escolha</a:t>
          </a:r>
          <a:r>
            <a:rPr lang="en-US" dirty="0"/>
            <a:t>.</a:t>
          </a:r>
        </a:p>
      </dgm:t>
    </dgm:pt>
    <dgm:pt modelId="{F7C53483-9DC8-45EC-BB93-45E0564246BE}" type="parTrans" cxnId="{C6DB730D-1125-4CEF-B272-A20B233FE987}">
      <dgm:prSet/>
      <dgm:spPr/>
      <dgm:t>
        <a:bodyPr/>
        <a:lstStyle/>
        <a:p>
          <a:endParaRPr lang="en-US"/>
        </a:p>
      </dgm:t>
    </dgm:pt>
    <dgm:pt modelId="{4A9592C6-C246-4677-942C-DF860975ACC3}" type="sibTrans" cxnId="{C6DB730D-1125-4CEF-B272-A20B233FE987}">
      <dgm:prSet/>
      <dgm:spPr/>
      <dgm:t>
        <a:bodyPr/>
        <a:lstStyle/>
        <a:p>
          <a:endParaRPr lang="en-US"/>
        </a:p>
      </dgm:t>
    </dgm:pt>
    <dgm:pt modelId="{17AF3D06-1F99-4546-8EEE-FFC02E4B7185}" type="pres">
      <dgm:prSet presAssocID="{C4205DE8-A38A-4034-8F3C-12BC785F1CF1}" presName="Name0" presStyleCnt="0">
        <dgm:presLayoutVars>
          <dgm:dir/>
          <dgm:animLvl val="lvl"/>
          <dgm:resizeHandles val="exact"/>
        </dgm:presLayoutVars>
      </dgm:prSet>
      <dgm:spPr/>
    </dgm:pt>
    <dgm:pt modelId="{46205A69-F84E-4CDF-950E-6CF379012026}" type="pres">
      <dgm:prSet presAssocID="{314998C8-C535-4AAD-A4C2-F23CCBD53110}" presName="composite" presStyleCnt="0"/>
      <dgm:spPr/>
    </dgm:pt>
    <dgm:pt modelId="{21101925-D5FE-424B-86F0-F1AEE003F914}" type="pres">
      <dgm:prSet presAssocID="{314998C8-C535-4AAD-A4C2-F23CCBD5311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B3997F8-75A5-46F4-A904-AFF3BA634C03}" type="pres">
      <dgm:prSet presAssocID="{314998C8-C535-4AAD-A4C2-F23CCBD53110}" presName="desTx" presStyleLbl="alignAccFollowNode1" presStyleIdx="0" presStyleCnt="4">
        <dgm:presLayoutVars>
          <dgm:bulletEnabled val="1"/>
        </dgm:presLayoutVars>
      </dgm:prSet>
      <dgm:spPr/>
    </dgm:pt>
    <dgm:pt modelId="{F194A8C4-591C-4B07-ABAF-1F0660001D72}" type="pres">
      <dgm:prSet presAssocID="{E7902909-4BAB-4F50-B687-D78AF39C8291}" presName="space" presStyleCnt="0"/>
      <dgm:spPr/>
    </dgm:pt>
    <dgm:pt modelId="{E8A493F2-EB15-4982-A905-15C07B160837}" type="pres">
      <dgm:prSet presAssocID="{191819E8-010F-4A05-9C9A-38BE7E572A71}" presName="composite" presStyleCnt="0"/>
      <dgm:spPr/>
    </dgm:pt>
    <dgm:pt modelId="{4E0BDAF9-8990-4F7A-8934-8B0BBB9DA502}" type="pres">
      <dgm:prSet presAssocID="{191819E8-010F-4A05-9C9A-38BE7E572A7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019DEE71-0C31-48B7-919F-79ED17263628}" type="pres">
      <dgm:prSet presAssocID="{191819E8-010F-4A05-9C9A-38BE7E572A71}" presName="desTx" presStyleLbl="alignAccFollowNode1" presStyleIdx="1" presStyleCnt="4">
        <dgm:presLayoutVars>
          <dgm:bulletEnabled val="1"/>
        </dgm:presLayoutVars>
      </dgm:prSet>
      <dgm:spPr/>
    </dgm:pt>
    <dgm:pt modelId="{E2D3C5D7-2331-4F36-8642-C316F9AF82D4}" type="pres">
      <dgm:prSet presAssocID="{257475FE-83DF-4E04-9D62-8951881E7644}" presName="space" presStyleCnt="0"/>
      <dgm:spPr/>
    </dgm:pt>
    <dgm:pt modelId="{A4942156-CDB5-42FF-BB8C-016CD7266865}" type="pres">
      <dgm:prSet presAssocID="{C1D62F5A-5B8D-4404-AD84-A4A2D63F3696}" presName="composite" presStyleCnt="0"/>
      <dgm:spPr/>
    </dgm:pt>
    <dgm:pt modelId="{9547D5AF-ADE9-44EB-9607-BE8DEB3A2E8A}" type="pres">
      <dgm:prSet presAssocID="{C1D62F5A-5B8D-4404-AD84-A4A2D63F369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65ACE20A-C203-49B9-B360-E753A40B5A1D}" type="pres">
      <dgm:prSet presAssocID="{C1D62F5A-5B8D-4404-AD84-A4A2D63F3696}" presName="desTx" presStyleLbl="alignAccFollowNode1" presStyleIdx="2" presStyleCnt="4">
        <dgm:presLayoutVars>
          <dgm:bulletEnabled val="1"/>
        </dgm:presLayoutVars>
      </dgm:prSet>
      <dgm:spPr/>
    </dgm:pt>
    <dgm:pt modelId="{A6E7A598-98CF-45CC-9D4C-1B9F20A0CDE3}" type="pres">
      <dgm:prSet presAssocID="{C3D38389-3729-42E9-86FC-8EB135409C32}" presName="space" presStyleCnt="0"/>
      <dgm:spPr/>
    </dgm:pt>
    <dgm:pt modelId="{1F0CAD9E-D907-45F5-BDCD-1EA15B7731EE}" type="pres">
      <dgm:prSet presAssocID="{12AFAE21-6ADA-4FFF-8233-42808F9EF796}" presName="composite" presStyleCnt="0"/>
      <dgm:spPr/>
    </dgm:pt>
    <dgm:pt modelId="{ABED4E41-297C-4EDE-B812-47F80FC0B0CD}" type="pres">
      <dgm:prSet presAssocID="{12AFAE21-6ADA-4FFF-8233-42808F9EF79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3E108F2-F1D4-4618-98F5-2C5ECA0C7DA0}" type="pres">
      <dgm:prSet presAssocID="{12AFAE21-6ADA-4FFF-8233-42808F9EF79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6B23508-BFCC-436E-A62A-D4F1E64C8230}" srcId="{314998C8-C535-4AAD-A4C2-F23CCBD53110}" destId="{FDF76A79-709D-419A-AD53-5DF6530C2EFB}" srcOrd="0" destOrd="0" parTransId="{90A7E57B-A7A8-4B9D-AF1A-615BAF301C7F}" sibTransId="{B2375425-7A1A-4E55-AD01-0D318289B493}"/>
    <dgm:cxn modelId="{C6DB730D-1125-4CEF-B272-A20B233FE987}" srcId="{12AFAE21-6ADA-4FFF-8233-42808F9EF796}" destId="{E83AF88A-ED66-4572-9848-495C4C8CAE5C}" srcOrd="0" destOrd="0" parTransId="{F7C53483-9DC8-45EC-BB93-45E0564246BE}" sibTransId="{4A9592C6-C246-4677-942C-DF860975ACC3}"/>
    <dgm:cxn modelId="{D014041F-0289-42C6-8C02-D2E846BADC28}" srcId="{C4205DE8-A38A-4034-8F3C-12BC785F1CF1}" destId="{191819E8-010F-4A05-9C9A-38BE7E572A71}" srcOrd="1" destOrd="0" parTransId="{089F9C02-DF1A-4C98-ACFE-4D9188579E3B}" sibTransId="{257475FE-83DF-4E04-9D62-8951881E7644}"/>
    <dgm:cxn modelId="{ADB7BE27-D41C-4052-A378-18C71C9E24AC}" srcId="{C4205DE8-A38A-4034-8F3C-12BC785F1CF1}" destId="{12AFAE21-6ADA-4FFF-8233-42808F9EF796}" srcOrd="3" destOrd="0" parTransId="{B75F9A91-5396-4F66-AFF5-0AFE668EBAEB}" sibTransId="{E61F366C-A8DE-473E-8332-3A717D024314}"/>
    <dgm:cxn modelId="{E5CB536A-2A51-418E-901B-C3CDDDBA92F1}" type="presOf" srcId="{314998C8-C535-4AAD-A4C2-F23CCBD53110}" destId="{21101925-D5FE-424B-86F0-F1AEE003F914}" srcOrd="0" destOrd="0" presId="urn:microsoft.com/office/officeart/2005/8/layout/hList1"/>
    <dgm:cxn modelId="{B543BB6D-E1F4-4E01-95C7-3233DA747CD4}" type="presOf" srcId="{E83AF88A-ED66-4572-9848-495C4C8CAE5C}" destId="{03E108F2-F1D4-4618-98F5-2C5ECA0C7DA0}" srcOrd="0" destOrd="0" presId="urn:microsoft.com/office/officeart/2005/8/layout/hList1"/>
    <dgm:cxn modelId="{3E3ED175-32DC-4BAB-ADBD-803AD6ACE951}" type="presOf" srcId="{FDF76A79-709D-419A-AD53-5DF6530C2EFB}" destId="{CB3997F8-75A5-46F4-A904-AFF3BA634C03}" srcOrd="0" destOrd="0" presId="urn:microsoft.com/office/officeart/2005/8/layout/hList1"/>
    <dgm:cxn modelId="{407B6277-C6BD-4525-9A41-2AD3E4CDB56F}" srcId="{191819E8-010F-4A05-9C9A-38BE7E572A71}" destId="{8AF57D77-BC20-4A04-9EA9-61534E6B618D}" srcOrd="0" destOrd="0" parTransId="{6C8BC4DA-AA1F-49F8-B5A7-501BCC171733}" sibTransId="{08AD095F-A964-4E5A-BED9-05980DF9B5A4}"/>
    <dgm:cxn modelId="{8263EB7D-8F29-483F-8B73-772104EE665C}" type="presOf" srcId="{AC7F5989-9D6B-4B0E-B05D-D6BB35908B5F}" destId="{65ACE20A-C203-49B9-B360-E753A40B5A1D}" srcOrd="0" destOrd="0" presId="urn:microsoft.com/office/officeart/2005/8/layout/hList1"/>
    <dgm:cxn modelId="{42698C8A-2DE6-4A4E-BAB6-8A0D602E35BC}" srcId="{C1D62F5A-5B8D-4404-AD84-A4A2D63F3696}" destId="{AC7F5989-9D6B-4B0E-B05D-D6BB35908B5F}" srcOrd="0" destOrd="0" parTransId="{9A6F57E1-8FBA-45A0-A54B-A3B04F7D0BAB}" sibTransId="{A4466275-6EFB-4CDD-AE3B-EC39922478B1}"/>
    <dgm:cxn modelId="{A184679B-B518-4BDA-94EF-BCDF5206EA7B}" type="presOf" srcId="{C1D62F5A-5B8D-4404-AD84-A4A2D63F3696}" destId="{9547D5AF-ADE9-44EB-9607-BE8DEB3A2E8A}" srcOrd="0" destOrd="0" presId="urn:microsoft.com/office/officeart/2005/8/layout/hList1"/>
    <dgm:cxn modelId="{584EE9B2-11D3-42BB-900B-9C78EDC993CE}" type="presOf" srcId="{191819E8-010F-4A05-9C9A-38BE7E572A71}" destId="{4E0BDAF9-8990-4F7A-8934-8B0BBB9DA502}" srcOrd="0" destOrd="0" presId="urn:microsoft.com/office/officeart/2005/8/layout/hList1"/>
    <dgm:cxn modelId="{F351EFD6-38AA-4463-8DCD-EABBE22A8550}" srcId="{C4205DE8-A38A-4034-8F3C-12BC785F1CF1}" destId="{C1D62F5A-5B8D-4404-AD84-A4A2D63F3696}" srcOrd="2" destOrd="0" parTransId="{42CF640D-7E9B-4C30-BA9F-C927FDCDAA19}" sibTransId="{C3D38389-3729-42E9-86FC-8EB135409C32}"/>
    <dgm:cxn modelId="{86C761E1-6669-46C6-A34B-1FEFFC53BDB3}" srcId="{C4205DE8-A38A-4034-8F3C-12BC785F1CF1}" destId="{314998C8-C535-4AAD-A4C2-F23CCBD53110}" srcOrd="0" destOrd="0" parTransId="{73487BE8-148D-4333-A3C8-76F7B36650DA}" sibTransId="{E7902909-4BAB-4F50-B687-D78AF39C8291}"/>
    <dgm:cxn modelId="{96A8D5E7-C9CC-48B7-B283-AC4B3E3D69DF}" type="presOf" srcId="{C4205DE8-A38A-4034-8F3C-12BC785F1CF1}" destId="{17AF3D06-1F99-4546-8EEE-FFC02E4B7185}" srcOrd="0" destOrd="0" presId="urn:microsoft.com/office/officeart/2005/8/layout/hList1"/>
    <dgm:cxn modelId="{C320E7F5-B8A0-4C8C-B9FC-36CBC89B12E8}" type="presOf" srcId="{8AF57D77-BC20-4A04-9EA9-61534E6B618D}" destId="{019DEE71-0C31-48B7-919F-79ED17263628}" srcOrd="0" destOrd="0" presId="urn:microsoft.com/office/officeart/2005/8/layout/hList1"/>
    <dgm:cxn modelId="{F7AF52FA-2AB2-4764-A172-3AB784DEF298}" type="presOf" srcId="{12AFAE21-6ADA-4FFF-8233-42808F9EF796}" destId="{ABED4E41-297C-4EDE-B812-47F80FC0B0CD}" srcOrd="0" destOrd="0" presId="urn:microsoft.com/office/officeart/2005/8/layout/hList1"/>
    <dgm:cxn modelId="{EBCEE223-1ADB-46F8-A226-B2BFECC2CA46}" type="presParOf" srcId="{17AF3D06-1F99-4546-8EEE-FFC02E4B7185}" destId="{46205A69-F84E-4CDF-950E-6CF379012026}" srcOrd="0" destOrd="0" presId="urn:microsoft.com/office/officeart/2005/8/layout/hList1"/>
    <dgm:cxn modelId="{C3552DD2-4D52-4B78-9392-F869CA4B366B}" type="presParOf" srcId="{46205A69-F84E-4CDF-950E-6CF379012026}" destId="{21101925-D5FE-424B-86F0-F1AEE003F914}" srcOrd="0" destOrd="0" presId="urn:microsoft.com/office/officeart/2005/8/layout/hList1"/>
    <dgm:cxn modelId="{1B66FC13-A6D9-4F1F-9941-CF1817C7515A}" type="presParOf" srcId="{46205A69-F84E-4CDF-950E-6CF379012026}" destId="{CB3997F8-75A5-46F4-A904-AFF3BA634C03}" srcOrd="1" destOrd="0" presId="urn:microsoft.com/office/officeart/2005/8/layout/hList1"/>
    <dgm:cxn modelId="{450DA8A4-22F6-49DD-A4DA-6AC869CF7FC8}" type="presParOf" srcId="{17AF3D06-1F99-4546-8EEE-FFC02E4B7185}" destId="{F194A8C4-591C-4B07-ABAF-1F0660001D72}" srcOrd="1" destOrd="0" presId="urn:microsoft.com/office/officeart/2005/8/layout/hList1"/>
    <dgm:cxn modelId="{3FDD0EB3-90BF-470F-A92E-449452793F64}" type="presParOf" srcId="{17AF3D06-1F99-4546-8EEE-FFC02E4B7185}" destId="{E8A493F2-EB15-4982-A905-15C07B160837}" srcOrd="2" destOrd="0" presId="urn:microsoft.com/office/officeart/2005/8/layout/hList1"/>
    <dgm:cxn modelId="{D9B8F2F8-BA18-45A8-A8FD-21613F39D73C}" type="presParOf" srcId="{E8A493F2-EB15-4982-A905-15C07B160837}" destId="{4E0BDAF9-8990-4F7A-8934-8B0BBB9DA502}" srcOrd="0" destOrd="0" presId="urn:microsoft.com/office/officeart/2005/8/layout/hList1"/>
    <dgm:cxn modelId="{B40748A7-E7EC-4DA3-8706-C13CFE49E89C}" type="presParOf" srcId="{E8A493F2-EB15-4982-A905-15C07B160837}" destId="{019DEE71-0C31-48B7-919F-79ED17263628}" srcOrd="1" destOrd="0" presId="urn:microsoft.com/office/officeart/2005/8/layout/hList1"/>
    <dgm:cxn modelId="{2018187E-2E61-450C-99AA-CAE3FE2C909C}" type="presParOf" srcId="{17AF3D06-1F99-4546-8EEE-FFC02E4B7185}" destId="{E2D3C5D7-2331-4F36-8642-C316F9AF82D4}" srcOrd="3" destOrd="0" presId="urn:microsoft.com/office/officeart/2005/8/layout/hList1"/>
    <dgm:cxn modelId="{51EBAE02-B270-4FFD-8B23-7780EACBE45D}" type="presParOf" srcId="{17AF3D06-1F99-4546-8EEE-FFC02E4B7185}" destId="{A4942156-CDB5-42FF-BB8C-016CD7266865}" srcOrd="4" destOrd="0" presId="urn:microsoft.com/office/officeart/2005/8/layout/hList1"/>
    <dgm:cxn modelId="{E869407A-7579-4BDC-BF65-7B3A508C6B9D}" type="presParOf" srcId="{A4942156-CDB5-42FF-BB8C-016CD7266865}" destId="{9547D5AF-ADE9-44EB-9607-BE8DEB3A2E8A}" srcOrd="0" destOrd="0" presId="urn:microsoft.com/office/officeart/2005/8/layout/hList1"/>
    <dgm:cxn modelId="{155EE25A-4247-4437-8046-C040EED095B2}" type="presParOf" srcId="{A4942156-CDB5-42FF-BB8C-016CD7266865}" destId="{65ACE20A-C203-49B9-B360-E753A40B5A1D}" srcOrd="1" destOrd="0" presId="urn:microsoft.com/office/officeart/2005/8/layout/hList1"/>
    <dgm:cxn modelId="{FF4714EA-0854-492B-8AB5-C7DDDEA2F3A3}" type="presParOf" srcId="{17AF3D06-1F99-4546-8EEE-FFC02E4B7185}" destId="{A6E7A598-98CF-45CC-9D4C-1B9F20A0CDE3}" srcOrd="5" destOrd="0" presId="urn:microsoft.com/office/officeart/2005/8/layout/hList1"/>
    <dgm:cxn modelId="{2B4B8A01-29BD-425C-AF80-61437C71F27C}" type="presParOf" srcId="{17AF3D06-1F99-4546-8EEE-FFC02E4B7185}" destId="{1F0CAD9E-D907-45F5-BDCD-1EA15B7731EE}" srcOrd="6" destOrd="0" presId="urn:microsoft.com/office/officeart/2005/8/layout/hList1"/>
    <dgm:cxn modelId="{34AC9B69-122B-432C-BB5D-D80D164D9E82}" type="presParOf" srcId="{1F0CAD9E-D907-45F5-BDCD-1EA15B7731EE}" destId="{ABED4E41-297C-4EDE-B812-47F80FC0B0CD}" srcOrd="0" destOrd="0" presId="urn:microsoft.com/office/officeart/2005/8/layout/hList1"/>
    <dgm:cxn modelId="{4806DB1D-5768-4C96-81AF-7A079E78D626}" type="presParOf" srcId="{1F0CAD9E-D907-45F5-BDCD-1EA15B7731EE}" destId="{03E108F2-F1D4-4618-98F5-2C5ECA0C7D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91417-9C8F-4BF8-970C-32794AB7C9ED}">
      <dsp:nvSpPr>
        <dsp:cNvPr id="0" name=""/>
        <dsp:cNvSpPr/>
      </dsp:nvSpPr>
      <dsp:spPr>
        <a:xfrm>
          <a:off x="0" y="94493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187D5-DF3C-434A-B02E-35F8A6245998}">
      <dsp:nvSpPr>
        <dsp:cNvPr id="0" name=""/>
        <dsp:cNvSpPr/>
      </dsp:nvSpPr>
      <dsp:spPr>
        <a:xfrm>
          <a:off x="328612" y="406675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Regex ou </a:t>
          </a:r>
          <a:r>
            <a:rPr lang="pt-BR" sz="2200" i="1" kern="1200"/>
            <a:t>Regular Expression</a:t>
          </a:r>
          <a:r>
            <a:rPr lang="pt-BR" sz="2200" kern="1200"/>
            <a:t>, é um módulo já existente dentro do Python.</a:t>
          </a:r>
          <a:endParaRPr lang="en-US" sz="2200" kern="1200"/>
        </a:p>
      </dsp:txBody>
      <dsp:txXfrm>
        <a:off x="383617" y="461680"/>
        <a:ext cx="2847502" cy="1768010"/>
      </dsp:txXfrm>
    </dsp:sp>
    <dsp:sp modelId="{6B4A077B-AB45-4491-8A5E-FF406ABB88C8}">
      <dsp:nvSpPr>
        <dsp:cNvPr id="0" name=""/>
        <dsp:cNvSpPr/>
      </dsp:nvSpPr>
      <dsp:spPr>
        <a:xfrm>
          <a:off x="3614737" y="94493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52D7F-D14B-42D6-9B1C-4773A924CFDB}">
      <dsp:nvSpPr>
        <dsp:cNvPr id="0" name=""/>
        <dsp:cNvSpPr/>
      </dsp:nvSpPr>
      <dsp:spPr>
        <a:xfrm>
          <a:off x="3943350" y="406675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Com ele, você pode buscar, validar e alterar qualquer padrão de caracteres em qualquer texto.</a:t>
          </a:r>
          <a:endParaRPr lang="en-US" sz="2200" kern="1200"/>
        </a:p>
      </dsp:txBody>
      <dsp:txXfrm>
        <a:off x="3998355" y="461680"/>
        <a:ext cx="2847502" cy="1768010"/>
      </dsp:txXfrm>
    </dsp:sp>
    <dsp:sp modelId="{92E49820-74A4-4680-BD64-CD34E4A5A745}">
      <dsp:nvSpPr>
        <dsp:cNvPr id="0" name=""/>
        <dsp:cNvSpPr/>
      </dsp:nvSpPr>
      <dsp:spPr>
        <a:xfrm>
          <a:off x="7229475" y="94493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2B2C0-933D-46E2-B333-7C735CAC3AF4}">
      <dsp:nvSpPr>
        <dsp:cNvPr id="0" name=""/>
        <dsp:cNvSpPr/>
      </dsp:nvSpPr>
      <dsp:spPr>
        <a:xfrm>
          <a:off x="7558087" y="406675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Torna um texto maleavel</a:t>
          </a:r>
          <a:endParaRPr lang="en-US" sz="2200" kern="1200"/>
        </a:p>
      </dsp:txBody>
      <dsp:txXfrm>
        <a:off x="7613092" y="461680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01925-D5FE-424B-86F0-F1AEE003F914}">
      <dsp:nvSpPr>
        <dsp:cNvPr id="0" name=""/>
        <dsp:cNvSpPr/>
      </dsp:nvSpPr>
      <dsp:spPr>
        <a:xfrm>
          <a:off x="3616" y="183356"/>
          <a:ext cx="2174411" cy="8362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Findall  / Achar-Todos:</a:t>
          </a:r>
        </a:p>
      </dsp:txBody>
      <dsp:txXfrm>
        <a:off x="3616" y="183356"/>
        <a:ext cx="2174411" cy="836283"/>
      </dsp:txXfrm>
    </dsp:sp>
    <dsp:sp modelId="{CB3997F8-75A5-46F4-A904-AFF3BA634C03}">
      <dsp:nvSpPr>
        <dsp:cNvPr id="0" name=""/>
        <dsp:cNvSpPr/>
      </dsp:nvSpPr>
      <dsp:spPr>
        <a:xfrm>
          <a:off x="3616" y="1019640"/>
          <a:ext cx="2174411" cy="289048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Retorna</a:t>
          </a:r>
          <a:r>
            <a:rPr lang="en-US" sz="2400" kern="1200" dirty="0"/>
            <a:t> </a:t>
          </a:r>
          <a:r>
            <a:rPr lang="en-US" sz="2400" kern="1200" dirty="0" err="1"/>
            <a:t>uma</a:t>
          </a:r>
          <a:r>
            <a:rPr lang="en-US" sz="2400" kern="1200" dirty="0"/>
            <a:t> </a:t>
          </a:r>
          <a:r>
            <a:rPr lang="en-US" sz="2400" kern="1200" dirty="0" err="1"/>
            <a:t>lista</a:t>
          </a:r>
          <a:r>
            <a:rPr lang="en-US" sz="2400" kern="1200" dirty="0"/>
            <a:t> </a:t>
          </a:r>
          <a:r>
            <a:rPr lang="en-US" sz="2400" kern="1200" dirty="0" err="1"/>
            <a:t>contendo</a:t>
          </a:r>
          <a:r>
            <a:rPr lang="en-US" sz="2400" kern="1200" dirty="0"/>
            <a:t> </a:t>
          </a:r>
          <a:r>
            <a:rPr lang="en-US" sz="2400" kern="1200" dirty="0" err="1"/>
            <a:t>todos</a:t>
          </a:r>
          <a:r>
            <a:rPr lang="en-US" sz="2400" kern="1200" dirty="0"/>
            <a:t> </a:t>
          </a:r>
          <a:r>
            <a:rPr lang="en-US" sz="2400" kern="1200" dirty="0" err="1"/>
            <a:t>os</a:t>
          </a:r>
          <a:r>
            <a:rPr lang="en-US" sz="2400" kern="1200" dirty="0"/>
            <a:t> matches </a:t>
          </a:r>
          <a:r>
            <a:rPr lang="en-US" sz="2400" kern="1200" dirty="0" err="1"/>
            <a:t>achados</a:t>
          </a:r>
          <a:r>
            <a:rPr lang="en-US" sz="2400" kern="1200" dirty="0"/>
            <a:t> no </a:t>
          </a:r>
          <a:r>
            <a:rPr lang="en-US" sz="2400" kern="1200" dirty="0" err="1"/>
            <a:t>texto</a:t>
          </a:r>
          <a:r>
            <a:rPr lang="en-US" sz="2400" kern="1200" dirty="0"/>
            <a:t>.</a:t>
          </a:r>
        </a:p>
      </dsp:txBody>
      <dsp:txXfrm>
        <a:off x="3616" y="1019640"/>
        <a:ext cx="2174411" cy="2890484"/>
      </dsp:txXfrm>
    </dsp:sp>
    <dsp:sp modelId="{4E0BDAF9-8990-4F7A-8934-8B0BBB9DA502}">
      <dsp:nvSpPr>
        <dsp:cNvPr id="0" name=""/>
        <dsp:cNvSpPr/>
      </dsp:nvSpPr>
      <dsp:spPr>
        <a:xfrm>
          <a:off x="2482445" y="183356"/>
          <a:ext cx="2174411" cy="8362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Search / Buscar:	</a:t>
          </a:r>
        </a:p>
      </dsp:txBody>
      <dsp:txXfrm>
        <a:off x="2482445" y="183356"/>
        <a:ext cx="2174411" cy="836283"/>
      </dsp:txXfrm>
    </dsp:sp>
    <dsp:sp modelId="{019DEE71-0C31-48B7-919F-79ED17263628}">
      <dsp:nvSpPr>
        <dsp:cNvPr id="0" name=""/>
        <dsp:cNvSpPr/>
      </dsp:nvSpPr>
      <dsp:spPr>
        <a:xfrm>
          <a:off x="2482445" y="1019640"/>
          <a:ext cx="2174411" cy="289048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Retorna</a:t>
          </a:r>
          <a:r>
            <a:rPr lang="en-US" sz="2400" kern="1200" dirty="0"/>
            <a:t> um “</a:t>
          </a:r>
          <a:r>
            <a:rPr lang="en-US" sz="2400" kern="1200" dirty="0" err="1"/>
            <a:t>objeto</a:t>
          </a:r>
          <a:r>
            <a:rPr lang="en-US" sz="2400" kern="1200" dirty="0"/>
            <a:t> match” se </a:t>
          </a:r>
          <a:r>
            <a:rPr lang="en-US" sz="2400" kern="1200" dirty="0" err="1"/>
            <a:t>tiver</a:t>
          </a:r>
          <a:r>
            <a:rPr lang="en-US" sz="2400" kern="1200" dirty="0"/>
            <a:t> um match </a:t>
          </a:r>
          <a:r>
            <a:rPr lang="en-US" sz="2400" kern="1200" dirty="0" err="1"/>
            <a:t>em</a:t>
          </a:r>
          <a:r>
            <a:rPr lang="en-US" sz="2400" kern="1200" dirty="0"/>
            <a:t> </a:t>
          </a:r>
          <a:r>
            <a:rPr lang="en-US" sz="2400" kern="1200" dirty="0" err="1"/>
            <a:t>qualquer</a:t>
          </a:r>
          <a:r>
            <a:rPr lang="en-US" sz="2400" kern="1200" dirty="0"/>
            <a:t> </a:t>
          </a:r>
          <a:r>
            <a:rPr lang="en-US" sz="2400" kern="1200" dirty="0" err="1"/>
            <a:t>lugar</a:t>
          </a:r>
          <a:r>
            <a:rPr lang="en-US" sz="2400" kern="1200" dirty="0"/>
            <a:t> do </a:t>
          </a:r>
          <a:r>
            <a:rPr lang="en-US" sz="2400" kern="1200" dirty="0" err="1"/>
            <a:t>texto</a:t>
          </a:r>
          <a:r>
            <a:rPr lang="en-US" sz="2400" kern="1200" dirty="0"/>
            <a:t>.</a:t>
          </a:r>
        </a:p>
      </dsp:txBody>
      <dsp:txXfrm>
        <a:off x="2482445" y="1019640"/>
        <a:ext cx="2174411" cy="2890484"/>
      </dsp:txXfrm>
    </dsp:sp>
    <dsp:sp modelId="{9547D5AF-ADE9-44EB-9607-BE8DEB3A2E8A}">
      <dsp:nvSpPr>
        <dsp:cNvPr id="0" name=""/>
        <dsp:cNvSpPr/>
      </dsp:nvSpPr>
      <dsp:spPr>
        <a:xfrm>
          <a:off x="4961275" y="183356"/>
          <a:ext cx="2174411" cy="83628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Split / Dividir:</a:t>
          </a:r>
        </a:p>
      </dsp:txBody>
      <dsp:txXfrm>
        <a:off x="4961275" y="183356"/>
        <a:ext cx="2174411" cy="836283"/>
      </dsp:txXfrm>
    </dsp:sp>
    <dsp:sp modelId="{65ACE20A-C203-49B9-B360-E753A40B5A1D}">
      <dsp:nvSpPr>
        <dsp:cNvPr id="0" name=""/>
        <dsp:cNvSpPr/>
      </dsp:nvSpPr>
      <dsp:spPr>
        <a:xfrm>
          <a:off x="4961275" y="1019640"/>
          <a:ext cx="2174411" cy="289048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Retorna</a:t>
          </a:r>
          <a:r>
            <a:rPr lang="en-US" sz="2400" kern="1200" dirty="0"/>
            <a:t> </a:t>
          </a:r>
          <a:r>
            <a:rPr lang="en-US" sz="2400" kern="1200" dirty="0" err="1"/>
            <a:t>uma</a:t>
          </a:r>
          <a:r>
            <a:rPr lang="en-US" sz="2400" kern="1200" dirty="0"/>
            <a:t> </a:t>
          </a:r>
          <a:r>
            <a:rPr lang="en-US" sz="2400" kern="1200" dirty="0" err="1"/>
            <a:t>lista</a:t>
          </a:r>
          <a:r>
            <a:rPr lang="en-US" sz="2400" kern="1200" dirty="0"/>
            <a:t> </a:t>
          </a:r>
          <a:r>
            <a:rPr lang="en-US" sz="2400" kern="1200" dirty="0" err="1"/>
            <a:t>onde</a:t>
          </a:r>
          <a:r>
            <a:rPr lang="en-US" sz="2400" kern="1200" dirty="0"/>
            <a:t> o </a:t>
          </a:r>
          <a:r>
            <a:rPr lang="en-US" sz="2400" kern="1200" dirty="0" err="1"/>
            <a:t>texto</a:t>
          </a:r>
          <a:r>
            <a:rPr lang="en-US" sz="2400" kern="1200" dirty="0"/>
            <a:t> </a:t>
          </a:r>
          <a:r>
            <a:rPr lang="en-US" sz="2400" kern="1200" dirty="0" err="1"/>
            <a:t>foi</a:t>
          </a:r>
          <a:r>
            <a:rPr lang="en-US" sz="2400" kern="1200" dirty="0"/>
            <a:t> </a:t>
          </a:r>
          <a:r>
            <a:rPr lang="en-US" sz="2400" kern="1200" dirty="0" err="1"/>
            <a:t>dividido</a:t>
          </a:r>
          <a:r>
            <a:rPr lang="en-US" sz="2400" kern="1200" dirty="0"/>
            <a:t> a </a:t>
          </a:r>
          <a:r>
            <a:rPr lang="en-US" sz="2400" kern="1200" dirty="0" err="1"/>
            <a:t>cada</a:t>
          </a:r>
          <a:r>
            <a:rPr lang="en-US" sz="2400" kern="1200" dirty="0"/>
            <a:t> match.</a:t>
          </a:r>
        </a:p>
      </dsp:txBody>
      <dsp:txXfrm>
        <a:off x="4961275" y="1019640"/>
        <a:ext cx="2174411" cy="2890484"/>
      </dsp:txXfrm>
    </dsp:sp>
    <dsp:sp modelId="{ABED4E41-297C-4EDE-B812-47F80FC0B0CD}">
      <dsp:nvSpPr>
        <dsp:cNvPr id="0" name=""/>
        <dsp:cNvSpPr/>
      </dsp:nvSpPr>
      <dsp:spPr>
        <a:xfrm>
          <a:off x="7440104" y="183356"/>
          <a:ext cx="2174411" cy="83628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Sub / Substituir:</a:t>
          </a:r>
        </a:p>
      </dsp:txBody>
      <dsp:txXfrm>
        <a:off x="7440104" y="183356"/>
        <a:ext cx="2174411" cy="836283"/>
      </dsp:txXfrm>
    </dsp:sp>
    <dsp:sp modelId="{03E108F2-F1D4-4618-98F5-2C5ECA0C7DA0}">
      <dsp:nvSpPr>
        <dsp:cNvPr id="0" name=""/>
        <dsp:cNvSpPr/>
      </dsp:nvSpPr>
      <dsp:spPr>
        <a:xfrm>
          <a:off x="7440104" y="1019640"/>
          <a:ext cx="2174411" cy="289048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Substitui</a:t>
          </a:r>
          <a:r>
            <a:rPr lang="en-US" sz="2400" kern="1200" dirty="0"/>
            <a:t> um </a:t>
          </a:r>
          <a:r>
            <a:rPr lang="en-US" sz="2400" kern="1200" dirty="0" err="1"/>
            <a:t>ou</a:t>
          </a:r>
          <a:r>
            <a:rPr lang="en-US" sz="2400" kern="1200" dirty="0"/>
            <a:t> </a:t>
          </a:r>
          <a:r>
            <a:rPr lang="en-US" sz="2400" kern="1200" dirty="0" err="1"/>
            <a:t>mais</a:t>
          </a:r>
          <a:r>
            <a:rPr lang="en-US" sz="2400" kern="1200" dirty="0"/>
            <a:t> matches </a:t>
          </a:r>
          <a:r>
            <a:rPr lang="en-US" sz="2400" kern="1200" dirty="0" err="1"/>
            <a:t>achados</a:t>
          </a:r>
          <a:r>
            <a:rPr lang="en-US" sz="2400" kern="1200" dirty="0"/>
            <a:t> no </a:t>
          </a:r>
          <a:r>
            <a:rPr lang="en-US" sz="2400" kern="1200" dirty="0" err="1"/>
            <a:t>texto</a:t>
          </a:r>
          <a:r>
            <a:rPr lang="en-US" sz="2400" kern="1200" dirty="0"/>
            <a:t>, com </a:t>
          </a:r>
          <a:r>
            <a:rPr lang="en-US" sz="2400" kern="1200" dirty="0" err="1"/>
            <a:t>uma</a:t>
          </a:r>
          <a:r>
            <a:rPr lang="en-US" sz="2400" kern="1200" dirty="0"/>
            <a:t> string de </a:t>
          </a:r>
          <a:r>
            <a:rPr lang="en-US" sz="2400" kern="1200" dirty="0" err="1"/>
            <a:t>sua</a:t>
          </a:r>
          <a:r>
            <a:rPr lang="en-US" sz="2400" kern="1200" dirty="0"/>
            <a:t> </a:t>
          </a:r>
          <a:r>
            <a:rPr lang="en-US" sz="2400" kern="1200" dirty="0" err="1"/>
            <a:t>escolha</a:t>
          </a:r>
          <a:r>
            <a:rPr lang="en-US" sz="2400" kern="1200" dirty="0"/>
            <a:t>.</a:t>
          </a:r>
        </a:p>
      </dsp:txBody>
      <dsp:txXfrm>
        <a:off x="7440104" y="1019640"/>
        <a:ext cx="2174411" cy="2890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15:51.5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0 24575,'0'0'0,"0"2"0,0 3 0,0 16 0,-3 27 0,0 35 0,1 35 0,-1 16 0,2-13 0,0-28-8191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16:04.8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255 0 24575,'0'0'0,"0"0"0,-2 2 0,-3 4 0,-9 10 0,-12 17 0,-11 18 0,-23 24 0,0-1 0,10-12-8191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16:12.1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157 0 24575,'0'0'0,"0"2"0,0 5 0,-5 17 0,-10 20 0,-13 24 0,-11 16 0,1-6 0,7-17-8191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21:08:46.1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1 24575,'4'8'0,"1"0"0,-2 1 0,1-1 0,-1 1 0,0 0 0,-1 0 0,0 0 0,-1 1 0,1 14 0,-1 6-227,-2 0-1,-1 0 1,-1 0-1,-2 0 1,-15 52-1,16-65-6598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16:23.9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 24575,'0'0'0,"0"0"0,0 2 0,0 3 0,0 10 0,-2 17 0,-1 23 0,0 25 0,1-2 0,0-14-8191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16:39.9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24575,'0'0'0,"0"2"0,0 4 0,0 2 0,0 2 0,0 4 0,2 10 0,1 15 0,0 20 0,-5 22 0,-3-3 0,0-14-8191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16:59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209 1 24575,'0'0'0,"0"0"0,0 0 0,0 0 0,0 2 0,-2 3 0,-6 10 0,-5 11 0,-5 11 0,-8 18 0,-22 26 0,-3-2 0,8-13-8191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17:12.2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24575,'0'0'0,"0"0"0,0 2 0,3 3 0,2 3 0,3 11 0,3 13 0,-2 12 0,-1 10 0,-2 7 0,-5 1 0,-4-1 0,-3-10 0,1-15-8191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17:19.0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233 0 24575,'0'0'0,"0"0"0,-1 17 0,-2-1 0,1 0 0,-2 0 0,0 0 0,-1 0 0,-1 0 0,0-1 0,-9 15 0,1 0 0,-116 216-1365,88-176-5461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A563-73E5-496C-BFB1-BF10A963121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D5BE-A1F6-4E26-A5F7-59E48DD693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1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A563-73E5-496C-BFB1-BF10A963121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D5BE-A1F6-4E26-A5F7-59E48DD693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1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A563-73E5-496C-BFB1-BF10A963121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D5BE-A1F6-4E26-A5F7-59E48DD693D5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1467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A563-73E5-496C-BFB1-BF10A963121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D5BE-A1F6-4E26-A5F7-59E48DD693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66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A563-73E5-496C-BFB1-BF10A963121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D5BE-A1F6-4E26-A5F7-59E48DD693D5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0363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A563-73E5-496C-BFB1-BF10A963121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D5BE-A1F6-4E26-A5F7-59E48DD693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67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A563-73E5-496C-BFB1-BF10A963121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D5BE-A1F6-4E26-A5F7-59E48DD693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47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A563-73E5-496C-BFB1-BF10A963121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D5BE-A1F6-4E26-A5F7-59E48DD693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5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A563-73E5-496C-BFB1-BF10A963121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D5BE-A1F6-4E26-A5F7-59E48DD693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3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A563-73E5-496C-BFB1-BF10A963121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D5BE-A1F6-4E26-A5F7-59E48DD693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3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A563-73E5-496C-BFB1-BF10A963121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D5BE-A1F6-4E26-A5F7-59E48DD693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7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A563-73E5-496C-BFB1-BF10A963121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D5BE-A1F6-4E26-A5F7-59E48DD693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3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A563-73E5-496C-BFB1-BF10A963121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D5BE-A1F6-4E26-A5F7-59E48DD693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8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A563-73E5-496C-BFB1-BF10A963121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D5BE-A1F6-4E26-A5F7-59E48DD693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7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A563-73E5-496C-BFB1-BF10A963121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D5BE-A1F6-4E26-A5F7-59E48DD693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3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A563-73E5-496C-BFB1-BF10A963121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D5BE-A1F6-4E26-A5F7-59E48DD693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7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BA563-73E5-496C-BFB1-BF10A963121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FAD5BE-A1F6-4E26-A5F7-59E48DD693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47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customXml" Target="../ink/ink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customXml" Target="../ink/ink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2.xml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520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3812979-5DAF-4B88-B655-60D71BA47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effectLst/>
                <a:latin typeface="Roboto" panose="020B0604020202020204" pitchFamily="2" charset="0"/>
              </a:rPr>
              <a:t>Regular Expressions REGEX</a:t>
            </a:r>
            <a:br>
              <a:rPr lang="en-US" b="0" i="0" dirty="0">
                <a:effectLst/>
                <a:latin typeface="Roboto" panose="020B0604020202020204" pitchFamily="2" charset="0"/>
              </a:rPr>
            </a:b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38A9F9-8B33-473B-AC82-9F6784FDB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2718" y="2876315"/>
            <a:ext cx="4763558" cy="1782771"/>
          </a:xfrm>
        </p:spPr>
        <p:txBody>
          <a:bodyPr anchor="ctr">
            <a:normAutofit/>
          </a:bodyPr>
          <a:lstStyle/>
          <a:p>
            <a:pPr algn="l"/>
            <a:r>
              <a:rPr lang="pt-BR" sz="4800" dirty="0" err="1">
                <a:solidFill>
                  <a:srgbClr val="FFFFFF"/>
                </a:solidFill>
              </a:rPr>
              <a:t>Felype</a:t>
            </a:r>
            <a:r>
              <a:rPr lang="pt-BR" sz="4800" dirty="0">
                <a:solidFill>
                  <a:srgbClr val="FFFFFF"/>
                </a:solidFill>
              </a:rPr>
              <a:t> - 96232</a:t>
            </a:r>
          </a:p>
          <a:p>
            <a:pPr algn="l"/>
            <a:r>
              <a:rPr lang="pt-BR" sz="4800" dirty="0">
                <a:solidFill>
                  <a:srgbClr val="FFFFFF"/>
                </a:solidFill>
              </a:rPr>
              <a:t>Matias - 94199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18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órmulas escritas em um quadro-negro">
            <a:extLst>
              <a:ext uri="{FF2B5EF4-FFF2-40B4-BE49-F238E27FC236}">
                <a16:creationId xmlns:a16="http://schemas.microsoft.com/office/drawing/2014/main" id="{46E8B0C0-2FE7-37F8-C113-3935F3289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0C21AEE-5F80-42E2-8181-0125CC1C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Search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AEACBE-266F-4770-BE62-0803F90B9B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C321C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solidFill>
                  <a:srgbClr val="FFFF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aVerdade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“A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melhor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professora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FFF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match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re.</a:t>
            </a:r>
            <a:r>
              <a:rPr lang="en-US" altLang="en-US" sz="2400" dirty="0" err="1">
                <a:solidFill>
                  <a:srgbClr val="61AFEF"/>
                </a:solidFill>
                <a:latin typeface="JetBrains Mono" panose="02000009000000000000" pitchFamily="49" charset="0"/>
              </a:rPr>
              <a:t>search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2400" dirty="0">
                <a:solidFill>
                  <a:srgbClr val="00B050"/>
                </a:solidFill>
                <a:latin typeface="JetBrains Mono" panose="02000009000000000000" pitchFamily="49" charset="0"/>
              </a:rPr>
              <a:t>"^A.*</a:t>
            </a:r>
            <a:r>
              <a:rPr lang="en-US" altLang="en-US" sz="2400" dirty="0" err="1">
                <a:solidFill>
                  <a:srgbClr val="00B050"/>
                </a:solidFill>
                <a:latin typeface="JetBrains Mono" panose="02000009000000000000" pitchFamily="49" charset="0"/>
              </a:rPr>
              <a:t>professora</a:t>
            </a:r>
            <a:r>
              <a:rPr lang="en-US" altLang="en-US" sz="2400" dirty="0">
                <a:solidFill>
                  <a:srgbClr val="00B050"/>
                </a:solidFill>
                <a:latin typeface="JetBrains Mono" panose="02000009000000000000" pitchFamily="49" charset="0"/>
              </a:rPr>
              <a:t>$“</a:t>
            </a:r>
            <a:r>
              <a:rPr lang="en-US" altLang="en-US" sz="2400" dirty="0">
                <a:solidFill>
                  <a:schemeClr val="tx1"/>
                </a:solidFill>
                <a:latin typeface="JetBrains Mono" panose="02000009000000000000" pitchFamily="49" charset="0"/>
              </a:rPr>
              <a:t>,</a:t>
            </a:r>
            <a:r>
              <a:rPr lang="en-US" altLang="en-US" sz="2400" dirty="0">
                <a:solidFill>
                  <a:srgbClr val="00B050"/>
                </a:solidFill>
                <a:latin typeface="JetBrains Mono" panose="02000009000000000000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aVerdade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FFFFFF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FFF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^</a:t>
            </a:r>
            <a:r>
              <a:rPr lang="en-US" altLang="en-US" sz="2400" dirty="0">
                <a:solidFill>
                  <a:srgbClr val="00B050"/>
                </a:solidFill>
                <a:latin typeface="JetBrains Mono" panose="02000009000000000000" pitchFamily="49" charset="0"/>
              </a:rPr>
              <a:t>A</a:t>
            </a:r>
            <a:r>
              <a:rPr lang="en-US" altLang="en-US" sz="2400" dirty="0">
                <a:solidFill>
                  <a:srgbClr val="FFFF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		-&gt; </a:t>
            </a:r>
            <a:r>
              <a:rPr lang="en-US" altLang="en-US" sz="2400" dirty="0" err="1">
                <a:solidFill>
                  <a:srgbClr val="FFFF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Começa</a:t>
            </a:r>
            <a:r>
              <a:rPr lang="en-US" altLang="en-US" sz="2400" dirty="0">
                <a:solidFill>
                  <a:srgbClr val="FFFF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com </a:t>
            </a:r>
            <a:r>
              <a:rPr lang="en-US" altLang="en-US" sz="2400" dirty="0">
                <a:solidFill>
                  <a:srgbClr val="00B050"/>
                </a:solidFill>
                <a:latin typeface="JetBrains Mono" panose="02000009000000000000" pitchFamily="49" charset="0"/>
              </a:rPr>
              <a:t>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FFFFF"/>
                </a:solidFill>
                <a:latin typeface="JetBrains Mono" panose="02000009000000000000" pitchFamily="49" charset="0"/>
              </a:rPr>
              <a:t>.* 		-&gt; </a:t>
            </a:r>
            <a:r>
              <a:rPr lang="en-US" altLang="en-US" sz="2400" dirty="0" err="1">
                <a:solidFill>
                  <a:srgbClr val="FFFFFF"/>
                </a:solidFill>
                <a:latin typeface="JetBrains Mono" panose="02000009000000000000" pitchFamily="49" charset="0"/>
              </a:rPr>
              <a:t>Qualquer</a:t>
            </a:r>
            <a:r>
              <a:rPr lang="en-US" altLang="en-US" sz="2400" dirty="0">
                <a:solidFill>
                  <a:srgbClr val="FFFFFF"/>
                </a:solidFill>
                <a:latin typeface="JetBrains Mono" panose="02000009000000000000" pitchFamily="49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JetBrains Mono" panose="02000009000000000000" pitchFamily="49" charset="0"/>
              </a:rPr>
              <a:t>caractere</a:t>
            </a:r>
            <a:r>
              <a:rPr lang="en-US" altLang="en-US" sz="2400" dirty="0">
                <a:solidFill>
                  <a:srgbClr val="FFFFFF"/>
                </a:solidFill>
                <a:latin typeface="JetBrains Mono" panose="02000009000000000000" pitchFamily="49" charset="0"/>
              </a:rPr>
              <a:t>, com 0 </a:t>
            </a:r>
            <a:r>
              <a:rPr lang="en-US" altLang="en-US" sz="2400" dirty="0" err="1">
                <a:solidFill>
                  <a:srgbClr val="FFFFFF"/>
                </a:solidFill>
                <a:latin typeface="JetBrains Mono" panose="02000009000000000000" pitchFamily="49" charset="0"/>
              </a:rPr>
              <a:t>ou</a:t>
            </a:r>
            <a:r>
              <a:rPr lang="en-US" altLang="en-US" sz="2400" dirty="0">
                <a:solidFill>
                  <a:srgbClr val="FFFFFF"/>
                </a:solidFill>
                <a:latin typeface="JetBrains Mono" panose="02000009000000000000" pitchFamily="49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JetBrains Mono" panose="02000009000000000000" pitchFamily="49" charset="0"/>
              </a:rPr>
              <a:t>mais</a:t>
            </a:r>
            <a:r>
              <a:rPr lang="en-US" altLang="en-US" sz="2400" dirty="0">
                <a:solidFill>
                  <a:srgbClr val="FFFFFF"/>
                </a:solidFill>
                <a:latin typeface="JetBrains Mono" panose="02000009000000000000" pitchFamily="49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JetBrains Mono" panose="02000009000000000000" pitchFamily="49" charset="0"/>
              </a:rPr>
              <a:t>ocorrencias</a:t>
            </a:r>
            <a:endParaRPr lang="en-US" altLang="en-US" sz="2400" dirty="0">
              <a:solidFill>
                <a:srgbClr val="FFFFFF"/>
              </a:solidFill>
              <a:latin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solidFill>
                  <a:srgbClr val="00B050"/>
                </a:solidFill>
                <a:latin typeface="JetBrains Mono" panose="02000009000000000000" pitchFamily="49" charset="0"/>
              </a:rPr>
              <a:t>professora</a:t>
            </a:r>
            <a:r>
              <a:rPr lang="en-US" altLang="en-US" sz="2400" dirty="0">
                <a:solidFill>
                  <a:srgbClr val="FFFFFF"/>
                </a:solidFill>
                <a:latin typeface="JetBrains Mono" panose="02000009000000000000" pitchFamily="49" charset="0"/>
              </a:rPr>
              <a:t>$	-&gt; Termina com </a:t>
            </a:r>
            <a:r>
              <a:rPr lang="en-US" altLang="en-US" sz="2400" dirty="0" err="1">
                <a:solidFill>
                  <a:srgbClr val="00B050"/>
                </a:solidFill>
                <a:latin typeface="JetBrains Mono" panose="02000009000000000000" pitchFamily="49" charset="0"/>
              </a:rPr>
              <a:t>professora</a:t>
            </a:r>
            <a:endParaRPr lang="en-US" altLang="en-US" sz="2400" dirty="0">
              <a:solidFill>
                <a:srgbClr val="FFFFFF"/>
              </a:solidFill>
              <a:latin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BBBBBB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BBBBBB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82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órmulas escritas em um quadro-negro">
            <a:extLst>
              <a:ext uri="{FF2B5EF4-FFF2-40B4-BE49-F238E27FC236}">
                <a16:creationId xmlns:a16="http://schemas.microsoft.com/office/drawing/2014/main" id="{46E8B0C0-2FE7-37F8-C113-3935F3289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0C21AEE-5F80-42E2-8181-0125CC1C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Search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AEACBE-266F-4770-BE62-0803F90B9B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C321C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solidFill>
                  <a:srgbClr val="FFFF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aVerdade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“A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melhor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professora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FFF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match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re.</a:t>
            </a:r>
            <a:r>
              <a:rPr lang="en-US" altLang="en-US" sz="2400" dirty="0" err="1">
                <a:solidFill>
                  <a:srgbClr val="61AFEF"/>
                </a:solidFill>
                <a:latin typeface="JetBrains Mono" panose="02000009000000000000" pitchFamily="49" charset="0"/>
              </a:rPr>
              <a:t>search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2400" dirty="0">
                <a:solidFill>
                  <a:srgbClr val="00B050"/>
                </a:solidFill>
                <a:latin typeface="JetBrains Mono" panose="02000009000000000000" pitchFamily="49" charset="0"/>
              </a:rPr>
              <a:t>"^A.*</a:t>
            </a:r>
            <a:r>
              <a:rPr lang="en-US" altLang="en-US" sz="2400" dirty="0" err="1">
                <a:solidFill>
                  <a:srgbClr val="00B050"/>
                </a:solidFill>
                <a:latin typeface="JetBrains Mono" panose="02000009000000000000" pitchFamily="49" charset="0"/>
              </a:rPr>
              <a:t>professora</a:t>
            </a:r>
            <a:r>
              <a:rPr lang="en-US" altLang="en-US" sz="2400" dirty="0">
                <a:solidFill>
                  <a:srgbClr val="00B050"/>
                </a:solidFill>
                <a:latin typeface="JetBrains Mono" panose="02000009000000000000" pitchFamily="49" charset="0"/>
              </a:rPr>
              <a:t>$“</a:t>
            </a:r>
            <a:r>
              <a:rPr lang="en-US" altLang="en-US" sz="2400" dirty="0">
                <a:solidFill>
                  <a:schemeClr val="tx1"/>
                </a:solidFill>
                <a:latin typeface="JetBrains Mono" panose="02000009000000000000" pitchFamily="49" charset="0"/>
              </a:rPr>
              <a:t>,</a:t>
            </a:r>
            <a:r>
              <a:rPr lang="en-US" altLang="en-US" sz="2400" dirty="0">
                <a:solidFill>
                  <a:srgbClr val="00B050"/>
                </a:solidFill>
                <a:latin typeface="JetBrains Mono" panose="02000009000000000000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aVerdade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FFFFFF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B050"/>
                </a:solidFill>
                <a:latin typeface="JetBrains Mono" panose="02000009000000000000" pitchFamily="49" charset="0"/>
              </a:rPr>
              <a:t>“A…..</a:t>
            </a:r>
            <a:r>
              <a:rPr lang="en-US" altLang="en-US" sz="2400" dirty="0" err="1">
                <a:solidFill>
                  <a:srgbClr val="00B050"/>
                </a:solidFill>
                <a:latin typeface="JetBrains Mono" panose="02000009000000000000" pitchFamily="49" charset="0"/>
              </a:rPr>
              <a:t>professora</a:t>
            </a:r>
            <a:r>
              <a:rPr lang="en-US" altLang="en-US" sz="2400" dirty="0">
                <a:solidFill>
                  <a:srgbClr val="00B050"/>
                </a:solidFill>
                <a:latin typeface="JetBrains Mono" panose="02000009000000000000" pitchFamily="49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BBBBBB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85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órmulas escritas em um quadro-negro">
            <a:extLst>
              <a:ext uri="{FF2B5EF4-FFF2-40B4-BE49-F238E27FC236}">
                <a16:creationId xmlns:a16="http://schemas.microsoft.com/office/drawing/2014/main" id="{46E8B0C0-2FE7-37F8-C113-3935F3289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0C21AEE-5F80-42E2-8181-0125CC1C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Search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AEACBE-266F-4770-BE62-0803F90B9B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149014"/>
            <a:ext cx="8596668" cy="3880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C321C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solidFill>
                  <a:srgbClr val="FFFF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aVerdade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“A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melhor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professora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FFF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match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re.</a:t>
            </a:r>
            <a:r>
              <a:rPr lang="en-US" altLang="en-US" sz="2400" dirty="0" err="1">
                <a:solidFill>
                  <a:srgbClr val="61AFEF"/>
                </a:solidFill>
                <a:latin typeface="JetBrains Mono" panose="02000009000000000000" pitchFamily="49" charset="0"/>
              </a:rPr>
              <a:t>search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2400" dirty="0">
                <a:solidFill>
                  <a:srgbClr val="00B050"/>
                </a:solidFill>
                <a:latin typeface="JetBrains Mono" panose="02000009000000000000" pitchFamily="49" charset="0"/>
              </a:rPr>
              <a:t>"^A.*</a:t>
            </a:r>
            <a:r>
              <a:rPr lang="en-US" altLang="en-US" sz="2400" dirty="0" err="1">
                <a:solidFill>
                  <a:srgbClr val="00B050"/>
                </a:solidFill>
                <a:latin typeface="JetBrains Mono" panose="02000009000000000000" pitchFamily="49" charset="0"/>
              </a:rPr>
              <a:t>professora</a:t>
            </a:r>
            <a:r>
              <a:rPr lang="en-US" altLang="en-US" sz="2400" dirty="0">
                <a:solidFill>
                  <a:srgbClr val="00B050"/>
                </a:solidFill>
                <a:latin typeface="JetBrains Mono" panose="02000009000000000000" pitchFamily="49" charset="0"/>
              </a:rPr>
              <a:t>$“</a:t>
            </a:r>
            <a:r>
              <a:rPr lang="en-US" altLang="en-US" sz="2400" dirty="0">
                <a:solidFill>
                  <a:schemeClr val="tx1"/>
                </a:solidFill>
                <a:latin typeface="JetBrains Mono" panose="02000009000000000000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aVerdade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FFFFFF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(match)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FFFFFF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re.Match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object; span=(0, 19), match='A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melhor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professora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61AFEF"/>
              </a:solidFill>
              <a:latin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BBBBBB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BBBBBB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302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órmulas escritas em um quadro-negro">
            <a:extLst>
              <a:ext uri="{FF2B5EF4-FFF2-40B4-BE49-F238E27FC236}">
                <a16:creationId xmlns:a16="http://schemas.microsoft.com/office/drawing/2014/main" id="{46E8B0C0-2FE7-37F8-C113-3935F3289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0C21AEE-5F80-42E2-8181-0125CC1C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Search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AEACBE-266F-4770-BE62-0803F90B9B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C321C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solidFill>
                  <a:srgbClr val="FFFF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aVerdade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“A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melhor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en-US" sz="2400" dirty="0" err="1">
                <a:solidFill>
                  <a:srgbClr val="00B05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rofessora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FFF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match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search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"^A.*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professora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$"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aVerdade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i="1" dirty="0">
                <a:solidFill>
                  <a:srgbClr val="C321CF"/>
                </a:solidFill>
                <a:latin typeface="JetBrains Mono" panose="02000009000000000000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match: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“Sim! Nos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temos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um match!“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i="1" dirty="0">
                <a:solidFill>
                  <a:srgbClr val="C321CF"/>
                </a:solidFill>
                <a:latin typeface="JetBrains Mono" panose="02000009000000000000" pitchFamily="49" charset="0"/>
              </a:rPr>
              <a:t>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“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Não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temos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um match"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BBBBBB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BBBBBB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024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órmulas escritas em um quadro-negro">
            <a:extLst>
              <a:ext uri="{FF2B5EF4-FFF2-40B4-BE49-F238E27FC236}">
                <a16:creationId xmlns:a16="http://schemas.microsoft.com/office/drawing/2014/main" id="{46E8B0C0-2FE7-37F8-C113-3935F3289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0C21AEE-5F80-42E2-8181-0125CC1C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Split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AEACBE-266F-4770-BE62-0803F90B9B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i="1" dirty="0">
                <a:solidFill>
                  <a:srgbClr val="C321CF"/>
                </a:solidFill>
                <a:latin typeface="JetBrains Mono" panose="02000009000000000000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solidFill>
                  <a:srgbClr val="FFFF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aVerdade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“A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Carolinne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é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melhor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professora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FFF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“\s”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aVerdade</a:t>
            </a:r>
            <a:r>
              <a:rPr lang="en-US" altLang="en-US" sz="2400" dirty="0">
                <a:solidFill>
                  <a:schemeClr val="tx1"/>
                </a:solidFill>
                <a:latin typeface="JetBrains Mono" panose="02000009000000000000" pitchFamily="49" charset="0"/>
              </a:rPr>
              <a:t>,</a:t>
            </a:r>
            <a:r>
              <a:rPr lang="en-US" altLang="en-US" sz="2400" dirty="0">
                <a:solidFill>
                  <a:srgbClr val="0070C0"/>
                </a:solidFill>
                <a:latin typeface="JetBrains Mono" panose="02000009000000000000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JetBrains Mono" panose="02000009000000000000" pitchFamily="49" charset="0"/>
              </a:rPr>
              <a:t>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802E892F-F5A4-8A7E-C890-7D3EF675CB86}"/>
                  </a:ext>
                </a:extLst>
              </p14:cNvPr>
              <p14:cNvContentPartPr/>
              <p14:nvPr/>
            </p14:nvContentPartPr>
            <p14:xfrm>
              <a:off x="11951490" y="439624"/>
              <a:ext cx="18720" cy="1573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802E892F-F5A4-8A7E-C890-7D3EF675CB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42490" y="430984"/>
                <a:ext cx="36360" cy="1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3125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órmulas escritas em um quadro-negro">
            <a:extLst>
              <a:ext uri="{FF2B5EF4-FFF2-40B4-BE49-F238E27FC236}">
                <a16:creationId xmlns:a16="http://schemas.microsoft.com/office/drawing/2014/main" id="{46E8B0C0-2FE7-37F8-C113-3935F3289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0C21AEE-5F80-42E2-8181-0125CC1C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Split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AEACBE-266F-4770-BE62-0803F90B9B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i="1" dirty="0">
                <a:solidFill>
                  <a:srgbClr val="C321CF"/>
                </a:solidFill>
                <a:latin typeface="JetBrains Mono" panose="02000009000000000000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solidFill>
                  <a:srgbClr val="FFFF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aVerdade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“A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Carolinne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é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melhor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professora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FFFFFF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FFF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“\s”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aVerdade</a:t>
            </a:r>
            <a:r>
              <a:rPr lang="en-US" altLang="en-US" sz="2400" dirty="0">
                <a:solidFill>
                  <a:schemeClr val="tx1"/>
                </a:solidFill>
                <a:latin typeface="JetBrains Mono" panose="02000009000000000000" pitchFamily="49" charset="0"/>
              </a:rPr>
              <a:t>,</a:t>
            </a:r>
            <a:r>
              <a:rPr lang="en-US" altLang="en-US" sz="2400" dirty="0">
                <a:solidFill>
                  <a:srgbClr val="0070C0"/>
                </a:solidFill>
                <a:latin typeface="JetBrains Mono" panose="02000009000000000000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JetBrains Mono" panose="02000009000000000000" pitchFamily="49" charset="0"/>
              </a:rPr>
              <a:t>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\s 	-&gt; match se o </a:t>
            </a:r>
            <a:r>
              <a:rPr lang="pt-BR" altLang="en-US" sz="2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contém um caractere de espaço em branco:</a:t>
            </a:r>
            <a:endParaRPr lang="en-US" altLang="en-US" sz="24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65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órmulas escritas em um quadro-negro">
            <a:extLst>
              <a:ext uri="{FF2B5EF4-FFF2-40B4-BE49-F238E27FC236}">
                <a16:creationId xmlns:a16="http://schemas.microsoft.com/office/drawing/2014/main" id="{46E8B0C0-2FE7-37F8-C113-3935F3289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0C21AEE-5F80-42E2-8181-0125CC1C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Split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AEACBE-266F-4770-BE62-0803F90B9B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i="1" dirty="0">
                <a:solidFill>
                  <a:srgbClr val="C321CF"/>
                </a:solidFill>
                <a:latin typeface="JetBrains Mono" panose="02000009000000000000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solidFill>
                  <a:srgbClr val="FFFF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aVerdade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“A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Carolinne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é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melhor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professora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FFFFFF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FFF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“\s”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aVerdade</a:t>
            </a:r>
            <a:r>
              <a:rPr lang="en-US" altLang="en-US" sz="2400" dirty="0">
                <a:solidFill>
                  <a:schemeClr val="tx1"/>
                </a:solidFill>
                <a:latin typeface="JetBrains Mono" panose="02000009000000000000" pitchFamily="49" charset="0"/>
              </a:rPr>
              <a:t>,</a:t>
            </a:r>
            <a:r>
              <a:rPr lang="en-US" altLang="en-US" sz="2400" dirty="0">
                <a:solidFill>
                  <a:srgbClr val="0070C0"/>
                </a:solidFill>
                <a:latin typeface="JetBrains Mono" panose="02000009000000000000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JetBrains Mono" panose="02000009000000000000" pitchFamily="49" charset="0"/>
              </a:rPr>
              <a:t>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B0F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		[‘A’ , ‘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Carolinne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é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melhor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professora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’]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BBBBBB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842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órmulas escritas em um quadro-negro">
            <a:extLst>
              <a:ext uri="{FF2B5EF4-FFF2-40B4-BE49-F238E27FC236}">
                <a16:creationId xmlns:a16="http://schemas.microsoft.com/office/drawing/2014/main" id="{46E8B0C0-2FE7-37F8-C113-3935F3289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0C21AEE-5F80-42E2-8181-0125CC1C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Sub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AEACBE-266F-4770-BE62-0803F90B9B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i="1" dirty="0">
                <a:solidFill>
                  <a:srgbClr val="C321CF"/>
                </a:solidFill>
                <a:latin typeface="JetBrains Mono" panose="02000009000000000000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solidFill>
                  <a:srgbClr val="FFFF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aVerdade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altLang="en-US" sz="2400" dirty="0">
                <a:solidFill>
                  <a:srgbClr val="00B050"/>
                </a:solidFill>
                <a:latin typeface="JetBrains Mono" panose="02000009000000000000" pitchFamily="49" charset="0"/>
              </a:rPr>
              <a:t>“A </a:t>
            </a:r>
            <a:r>
              <a:rPr lang="en-US" altLang="en-US" sz="2400" dirty="0" err="1">
                <a:solidFill>
                  <a:srgbClr val="00B050"/>
                </a:solidFill>
                <a:latin typeface="JetBrains Mono" panose="02000009000000000000" pitchFamily="49" charset="0"/>
              </a:rPr>
              <a:t>Carolinne</a:t>
            </a:r>
            <a:r>
              <a:rPr lang="en-US" altLang="en-US" sz="2400" dirty="0">
                <a:solidFill>
                  <a:srgbClr val="00B050"/>
                </a:solidFill>
                <a:latin typeface="JetBrains Mono" panose="02000009000000000000" pitchFamily="49" charset="0"/>
              </a:rPr>
              <a:t> é a </a:t>
            </a:r>
            <a:r>
              <a:rPr lang="en-US" altLang="en-US" sz="2400" dirty="0" err="1">
                <a:solidFill>
                  <a:srgbClr val="00B050"/>
                </a:solidFill>
                <a:latin typeface="JetBrains Mono" panose="02000009000000000000" pitchFamily="49" charset="0"/>
              </a:rPr>
              <a:t>melhor</a:t>
            </a:r>
            <a:r>
              <a:rPr lang="en-US" altLang="en-US" sz="2400" dirty="0">
                <a:solidFill>
                  <a:srgbClr val="00B050"/>
                </a:solidFill>
                <a:latin typeface="JetBrains Mono" panose="02000009000000000000" pitchFamily="49" charset="0"/>
              </a:rPr>
              <a:t> </a:t>
            </a:r>
            <a:r>
              <a:rPr lang="en-US" altLang="en-US" sz="2400" dirty="0" err="1">
                <a:solidFill>
                  <a:srgbClr val="00B050"/>
                </a:solidFill>
                <a:latin typeface="JetBrains Mono" panose="02000009000000000000" pitchFamily="49" charset="0"/>
              </a:rPr>
              <a:t>professora</a:t>
            </a:r>
            <a:r>
              <a:rPr lang="en-US" altLang="en-US" sz="2400" dirty="0">
                <a:solidFill>
                  <a:srgbClr val="00B050"/>
                </a:solidFill>
                <a:latin typeface="JetBrains Mono" panose="02000009000000000000" pitchFamily="49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B050"/>
              </a:solidFill>
              <a:latin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FFF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re.</a:t>
            </a:r>
            <a:r>
              <a:rPr lang="en-US" altLang="en-US" sz="2400" dirty="0" err="1">
                <a:solidFill>
                  <a:srgbClr val="00B0F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sub</a:t>
            </a:r>
            <a:r>
              <a:rPr lang="en-US" altLang="en-US" sz="2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“\s”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“9”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r>
              <a:rPr lang="en-US" altLang="en-US" sz="2400" dirty="0">
                <a:solidFill>
                  <a:srgbClr val="FFFF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aVerdade</a:t>
            </a:r>
            <a:r>
              <a:rPr lang="en-US" altLang="en-US" sz="2400" dirty="0">
                <a:solidFill>
                  <a:schemeClr val="tx1"/>
                </a:solidFill>
                <a:latin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BBBBBB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6E27969B-60AF-58A6-241F-E60401C06077}"/>
                  </a:ext>
                </a:extLst>
              </p14:cNvPr>
              <p14:cNvContentPartPr/>
              <p14:nvPr/>
            </p14:nvContentPartPr>
            <p14:xfrm>
              <a:off x="11975610" y="421264"/>
              <a:ext cx="83880" cy="18180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6E27969B-60AF-58A6-241F-E60401C060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66970" y="412264"/>
                <a:ext cx="101520" cy="1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1695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órmulas escritas em um quadro-negro">
            <a:extLst>
              <a:ext uri="{FF2B5EF4-FFF2-40B4-BE49-F238E27FC236}">
                <a16:creationId xmlns:a16="http://schemas.microsoft.com/office/drawing/2014/main" id="{46E8B0C0-2FE7-37F8-C113-3935F3289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0C21AEE-5F80-42E2-8181-0125CC1C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Sub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AEACBE-266F-4770-BE62-0803F90B9B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i="1" dirty="0">
                <a:solidFill>
                  <a:srgbClr val="C321CF"/>
                </a:solidFill>
                <a:latin typeface="JetBrains Mono" panose="02000009000000000000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solidFill>
                  <a:srgbClr val="FFFF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aVerdade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altLang="en-US" sz="2400" dirty="0">
                <a:solidFill>
                  <a:srgbClr val="00B050"/>
                </a:solidFill>
                <a:latin typeface="JetBrains Mono" panose="02000009000000000000" pitchFamily="49" charset="0"/>
              </a:rPr>
              <a:t>“A </a:t>
            </a:r>
            <a:r>
              <a:rPr lang="en-US" altLang="en-US" sz="2400" dirty="0" err="1">
                <a:solidFill>
                  <a:srgbClr val="00B050"/>
                </a:solidFill>
                <a:latin typeface="JetBrains Mono" panose="02000009000000000000" pitchFamily="49" charset="0"/>
              </a:rPr>
              <a:t>Carolinne</a:t>
            </a:r>
            <a:r>
              <a:rPr lang="en-US" altLang="en-US" sz="2400" dirty="0">
                <a:solidFill>
                  <a:srgbClr val="00B050"/>
                </a:solidFill>
                <a:latin typeface="JetBrains Mono" panose="02000009000000000000" pitchFamily="49" charset="0"/>
              </a:rPr>
              <a:t> é a </a:t>
            </a:r>
            <a:r>
              <a:rPr lang="en-US" altLang="en-US" sz="2400" dirty="0" err="1">
                <a:solidFill>
                  <a:srgbClr val="00B050"/>
                </a:solidFill>
                <a:latin typeface="JetBrains Mono" panose="02000009000000000000" pitchFamily="49" charset="0"/>
              </a:rPr>
              <a:t>melhor</a:t>
            </a:r>
            <a:r>
              <a:rPr lang="en-US" altLang="en-US" sz="2400" dirty="0">
                <a:solidFill>
                  <a:srgbClr val="00B050"/>
                </a:solidFill>
                <a:latin typeface="JetBrains Mono" panose="02000009000000000000" pitchFamily="49" charset="0"/>
              </a:rPr>
              <a:t> </a:t>
            </a:r>
            <a:r>
              <a:rPr lang="en-US" altLang="en-US" sz="2400" dirty="0" err="1">
                <a:solidFill>
                  <a:srgbClr val="00B050"/>
                </a:solidFill>
                <a:latin typeface="JetBrains Mono" panose="02000009000000000000" pitchFamily="49" charset="0"/>
              </a:rPr>
              <a:t>professora</a:t>
            </a:r>
            <a:r>
              <a:rPr lang="en-US" altLang="en-US" sz="2400" dirty="0">
                <a:solidFill>
                  <a:srgbClr val="00B050"/>
                </a:solidFill>
                <a:latin typeface="JetBrains Mono" panose="02000009000000000000" pitchFamily="49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>
              <a:solidFill>
                <a:srgbClr val="FFFFFF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FFFF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x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re.</a:t>
            </a:r>
            <a:r>
              <a:rPr lang="en-US" altLang="en-US" sz="2400" dirty="0" err="1">
                <a:solidFill>
                  <a:srgbClr val="00B0F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sub</a:t>
            </a:r>
            <a:r>
              <a:rPr lang="en-US" altLang="en-US" sz="24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“\s”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“9”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r>
              <a:rPr lang="en-US" altLang="en-US" sz="2400" dirty="0">
                <a:solidFill>
                  <a:srgbClr val="FFFF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aVerdade</a:t>
            </a:r>
            <a:r>
              <a:rPr lang="en-US" altLang="en-US" sz="2400" dirty="0">
                <a:solidFill>
                  <a:schemeClr val="tx1"/>
                </a:solidFill>
                <a:latin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B0F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		A</a:t>
            </a:r>
            <a:r>
              <a:rPr lang="en-US" altLang="en-US" sz="2400" dirty="0">
                <a:solidFill>
                  <a:srgbClr val="FF0000"/>
                </a:solidFill>
                <a:highlight>
                  <a:srgbClr val="000000"/>
                </a:highlight>
                <a:latin typeface="JetBrains Mono" panose="02000009000000000000" pitchFamily="49" charset="0"/>
                <a:cs typeface="JetBrains Mono" panose="02000009000000000000" pitchFamily="49" charset="0"/>
              </a:rPr>
              <a:t>9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Carolinne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9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é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9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9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melhor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9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professora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BBBBBB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273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C48E2-6B4F-4367-8B21-46DB0EEC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sz="4000" b="0" i="0" dirty="0" err="1">
                <a:effectLst/>
                <a:latin typeface="Segoe UI" panose="020B0502040204020203" pitchFamily="34" charset="0"/>
              </a:rPr>
              <a:t>Metacharacters</a:t>
            </a:r>
            <a:br>
              <a:rPr lang="pt-BR" sz="4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pt-BR" sz="2000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Metacaracteres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são caracteres com um significado especial: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A77402-66D5-47F4-B8AC-C86A2EA56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254171"/>
          </a:xfrm>
        </p:spPr>
        <p:txBody>
          <a:bodyPr>
            <a:normAutofit fontScale="92500"/>
          </a:bodyPr>
          <a:lstStyle/>
          <a:p>
            <a:r>
              <a:rPr lang="pt-BR" sz="2400" dirty="0"/>
              <a:t>[ ]	Um conjunto de caracteres:						    </a:t>
            </a:r>
            <a:r>
              <a:rPr lang="pt-BR" sz="2400" dirty="0">
                <a:solidFill>
                  <a:srgbClr val="FF0000"/>
                </a:solidFill>
              </a:rPr>
              <a:t>“[</a:t>
            </a:r>
            <a:r>
              <a:rPr lang="pt-BR" sz="2400" dirty="0" err="1">
                <a:solidFill>
                  <a:srgbClr val="FF0000"/>
                </a:solidFill>
              </a:rPr>
              <a:t>a-m</a:t>
            </a:r>
            <a:r>
              <a:rPr lang="pt-BR" sz="2400" dirty="0">
                <a:solidFill>
                  <a:srgbClr val="FF0000"/>
                </a:solidFill>
              </a:rPr>
              <a:t>]” </a:t>
            </a:r>
          </a:p>
          <a:p>
            <a:r>
              <a:rPr lang="pt-BR" sz="2400" dirty="0"/>
              <a:t>\		Sinaliza uma sequência especial:					</a:t>
            </a:r>
            <a:r>
              <a:rPr lang="pt-BR" sz="2400" dirty="0">
                <a:solidFill>
                  <a:srgbClr val="FF0000"/>
                </a:solidFill>
              </a:rPr>
              <a:t>    “\d”</a:t>
            </a:r>
          </a:p>
          <a:p>
            <a:r>
              <a:rPr lang="pt-BR" sz="2400" dirty="0"/>
              <a:t>. 	Qualquer caractere (</a:t>
            </a:r>
            <a:r>
              <a:rPr lang="pt-BR" sz="1600" dirty="0"/>
              <a:t>exceto caractere de nova linha</a:t>
            </a:r>
            <a:r>
              <a:rPr lang="pt-BR" sz="2400" dirty="0"/>
              <a:t>):		    </a:t>
            </a:r>
            <a:r>
              <a:rPr lang="pt-BR" sz="2400" dirty="0">
                <a:solidFill>
                  <a:srgbClr val="FF0000"/>
                </a:solidFill>
              </a:rPr>
              <a:t>“</a:t>
            </a:r>
            <a:r>
              <a:rPr lang="pt-BR" sz="2400" dirty="0" err="1">
                <a:solidFill>
                  <a:srgbClr val="FF0000"/>
                </a:solidFill>
              </a:rPr>
              <a:t>he</a:t>
            </a:r>
            <a:r>
              <a:rPr lang="pt-BR" sz="2400" dirty="0">
                <a:solidFill>
                  <a:srgbClr val="FF0000"/>
                </a:solidFill>
              </a:rPr>
              <a:t>..o”</a:t>
            </a:r>
          </a:p>
          <a:p>
            <a:r>
              <a:rPr lang="pt-BR" sz="2400" dirty="0"/>
              <a:t>^	Começa com:										    </a:t>
            </a:r>
            <a:r>
              <a:rPr lang="pt-BR" sz="2400" dirty="0">
                <a:solidFill>
                  <a:srgbClr val="FF0000"/>
                </a:solidFill>
              </a:rPr>
              <a:t>“^</a:t>
            </a:r>
            <a:r>
              <a:rPr lang="pt-BR" sz="2400" dirty="0" err="1">
                <a:solidFill>
                  <a:srgbClr val="FF0000"/>
                </a:solidFill>
              </a:rPr>
              <a:t>hello</a:t>
            </a:r>
            <a:r>
              <a:rPr lang="pt-BR" sz="2400" dirty="0">
                <a:solidFill>
                  <a:srgbClr val="FF0000"/>
                </a:solidFill>
              </a:rPr>
              <a:t>”</a:t>
            </a:r>
          </a:p>
          <a:p>
            <a:r>
              <a:rPr lang="pt-BR" sz="2400" dirty="0"/>
              <a:t>$	Termina com:										</a:t>
            </a:r>
            <a:r>
              <a:rPr lang="pt-BR" sz="2400" dirty="0">
                <a:solidFill>
                  <a:srgbClr val="FF0000"/>
                </a:solidFill>
              </a:rPr>
              <a:t>    “world$”</a:t>
            </a:r>
          </a:p>
          <a:p>
            <a:r>
              <a:rPr lang="pt-BR" sz="2400" dirty="0"/>
              <a:t>*     Zero ou mais ocorrências:							    </a:t>
            </a:r>
            <a:r>
              <a:rPr lang="pt-BR" sz="2400" dirty="0">
                <a:solidFill>
                  <a:srgbClr val="FF0000"/>
                </a:solidFill>
              </a:rPr>
              <a:t>“</a:t>
            </a:r>
            <a:r>
              <a:rPr lang="pt-BR" sz="2400" dirty="0" err="1">
                <a:solidFill>
                  <a:srgbClr val="FF0000"/>
                </a:solidFill>
              </a:rPr>
              <a:t>he</a:t>
            </a:r>
            <a:r>
              <a:rPr lang="pt-BR" sz="2400" dirty="0">
                <a:solidFill>
                  <a:srgbClr val="FF0000"/>
                </a:solidFill>
              </a:rPr>
              <a:t>.*o”</a:t>
            </a:r>
          </a:p>
          <a:p>
            <a:r>
              <a:rPr lang="pt-BR" sz="2400" dirty="0"/>
              <a:t>+	Um ou mais ocorrências:							    </a:t>
            </a:r>
            <a:r>
              <a:rPr lang="pt-BR" sz="2400" dirty="0">
                <a:solidFill>
                  <a:srgbClr val="FF0000"/>
                </a:solidFill>
              </a:rPr>
              <a:t>“</a:t>
            </a:r>
            <a:r>
              <a:rPr lang="pt-BR" sz="2400" dirty="0" err="1">
                <a:solidFill>
                  <a:srgbClr val="FF0000"/>
                </a:solidFill>
              </a:rPr>
              <a:t>he</a:t>
            </a:r>
            <a:r>
              <a:rPr lang="pt-BR" sz="2400" dirty="0">
                <a:solidFill>
                  <a:srgbClr val="FF0000"/>
                </a:solidFill>
              </a:rPr>
              <a:t>.+o”</a:t>
            </a:r>
          </a:p>
          <a:p>
            <a:r>
              <a:rPr lang="pt-BR" sz="2400" dirty="0"/>
              <a:t>? 	Zero ou uma ocorrência:							    </a:t>
            </a:r>
            <a:r>
              <a:rPr lang="pt-BR" sz="2400" dirty="0">
                <a:solidFill>
                  <a:srgbClr val="FF0000"/>
                </a:solidFill>
              </a:rPr>
              <a:t>“</a:t>
            </a:r>
            <a:r>
              <a:rPr lang="pt-BR" sz="2400" dirty="0" err="1">
                <a:solidFill>
                  <a:srgbClr val="FF0000"/>
                </a:solidFill>
              </a:rPr>
              <a:t>he</a:t>
            </a:r>
            <a:r>
              <a:rPr lang="pt-BR" sz="2400" dirty="0">
                <a:solidFill>
                  <a:srgbClr val="FF0000"/>
                </a:solidFill>
              </a:rPr>
              <a:t>.?o”</a:t>
            </a:r>
          </a:p>
          <a:p>
            <a:r>
              <a:rPr lang="pt-BR" sz="2400" dirty="0"/>
              <a:t>{ }	</a:t>
            </a:r>
            <a:r>
              <a:rPr lang="en-US" sz="2400" dirty="0"/>
              <a:t>Exactly the specified number of occurrences:       </a:t>
            </a:r>
            <a:r>
              <a:rPr lang="en-US" sz="2400" dirty="0">
                <a:solidFill>
                  <a:srgbClr val="FF0000"/>
                </a:solidFill>
              </a:rPr>
              <a:t>“he.{2}o”</a:t>
            </a:r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/>
              <a:t>|	Ou:											        </a:t>
            </a:r>
            <a:r>
              <a:rPr lang="pt-BR" sz="2400" dirty="0">
                <a:solidFill>
                  <a:srgbClr val="FF0000"/>
                </a:solidFill>
              </a:rPr>
              <a:t>“</a:t>
            </a:r>
            <a:r>
              <a:rPr lang="pt-BR" sz="2400" dirty="0" err="1">
                <a:solidFill>
                  <a:srgbClr val="FF0000"/>
                </a:solidFill>
              </a:rPr>
              <a:t>hello|world</a:t>
            </a:r>
            <a:r>
              <a:rPr lang="pt-BR" sz="2400" dirty="0">
                <a:solidFill>
                  <a:srgbClr val="FF0000"/>
                </a:solidFill>
              </a:rPr>
              <a:t>”</a:t>
            </a:r>
          </a:p>
          <a:p>
            <a:r>
              <a:rPr lang="pt-BR" sz="2400" dirty="0"/>
              <a:t>( )	Capturar e agrupar: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82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72ECB-C2B5-44DD-8FD1-28ED81BD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  <a:endParaRPr lang="en-US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3934B78-AECF-45BB-B641-54B504E2C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89" y="4665739"/>
            <a:ext cx="2971139" cy="8787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i="1" dirty="0" err="1">
                <a:solidFill>
                  <a:srgbClr val="C321CF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import</a:t>
            </a:r>
            <a:r>
              <a:rPr lang="pt-BR" sz="4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pt-BR" sz="4400" dirty="0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</a:t>
            </a:r>
            <a:endParaRPr lang="en-US" sz="4400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graphicFrame>
        <p:nvGraphicFramePr>
          <p:cNvPr id="12" name="Espaço Reservado para Conteúdo 6">
            <a:extLst>
              <a:ext uri="{FF2B5EF4-FFF2-40B4-BE49-F238E27FC236}">
                <a16:creationId xmlns:a16="http://schemas.microsoft.com/office/drawing/2014/main" id="{83E0C5CA-A99F-A1B8-524D-6942D5CC4186}"/>
              </a:ext>
            </a:extLst>
          </p:cNvPr>
          <p:cNvGraphicFramePr/>
          <p:nvPr/>
        </p:nvGraphicFramePr>
        <p:xfrm>
          <a:off x="838199" y="1987711"/>
          <a:ext cx="10515600" cy="2379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8AB9DB9D-6530-1BEF-AB63-B5E4DB57E096}"/>
                  </a:ext>
                </a:extLst>
              </p14:cNvPr>
              <p14:cNvContentPartPr/>
              <p14:nvPr/>
            </p14:nvContentPartPr>
            <p14:xfrm>
              <a:off x="11331210" y="323704"/>
              <a:ext cx="5040" cy="22536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8AB9DB9D-6530-1BEF-AB63-B5E4DB57E0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322570" y="314704"/>
                <a:ext cx="22680" cy="2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5613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099082-11A6-45F2-9DF7-A89B9598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3894" y="13495"/>
            <a:ext cx="3964212" cy="624114"/>
          </a:xfrm>
        </p:spPr>
        <p:txBody>
          <a:bodyPr>
            <a:normAutofit fontScale="90000"/>
          </a:bodyPr>
          <a:lstStyle/>
          <a:p>
            <a:r>
              <a:rPr lang="pt-BR" dirty="0"/>
              <a:t>Sequências Especiais</a:t>
            </a:r>
          </a:p>
        </p:txBody>
      </p:sp>
      <p:sp>
        <p:nvSpPr>
          <p:cNvPr id="32" name="Isosceles Triangle 24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4C26-073F-4315-9DBF-1A23B1E20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39" y="637609"/>
            <a:ext cx="11363917" cy="5937362"/>
          </a:xfrm>
        </p:spPr>
        <p:txBody>
          <a:bodyPr>
            <a:normAutofit/>
          </a:bodyPr>
          <a:lstStyle/>
          <a:p>
            <a:r>
              <a:rPr lang="pt-BR" sz="2400" dirty="0"/>
              <a:t>\A  </a:t>
            </a:r>
            <a:r>
              <a:rPr lang="pt-BR" dirty="0"/>
              <a:t>Retorna uma correspondência se os caracteres especificados estiverem no início da </a:t>
            </a:r>
            <a:r>
              <a:rPr lang="pt-BR" dirty="0" err="1"/>
              <a:t>string</a:t>
            </a:r>
            <a:r>
              <a:rPr lang="pt-BR" dirty="0"/>
              <a:t>: </a:t>
            </a:r>
            <a:r>
              <a:rPr lang="pt-BR" dirty="0">
                <a:solidFill>
                  <a:srgbClr val="FF0000"/>
                </a:solidFill>
              </a:rPr>
              <a:t>"\</a:t>
            </a:r>
            <a:r>
              <a:rPr lang="pt-BR" dirty="0" err="1">
                <a:solidFill>
                  <a:srgbClr val="FF0000"/>
                </a:solidFill>
              </a:rPr>
              <a:t>AThe</a:t>
            </a:r>
            <a:r>
              <a:rPr lang="pt-BR" dirty="0">
                <a:solidFill>
                  <a:srgbClr val="FF0000"/>
                </a:solidFill>
              </a:rPr>
              <a:t>“</a:t>
            </a:r>
          </a:p>
          <a:p>
            <a:r>
              <a:rPr lang="pt-BR" sz="2400" dirty="0"/>
              <a:t>\b  </a:t>
            </a:r>
            <a:r>
              <a:rPr lang="pt-BR" dirty="0"/>
              <a:t>Retorna uma correspondência em que os caracteres especificados estão no início ou no final de uma palavra (</a:t>
            </a:r>
            <a:r>
              <a:rPr lang="pt-BR" sz="1400" dirty="0"/>
              <a:t>o "r" no início está certificando-se de que a </a:t>
            </a:r>
            <a:r>
              <a:rPr lang="pt-BR" sz="1400" dirty="0" err="1"/>
              <a:t>string</a:t>
            </a:r>
            <a:r>
              <a:rPr lang="pt-BR" sz="1400" dirty="0"/>
              <a:t> está sendo tratada como uma "</a:t>
            </a:r>
            <a:r>
              <a:rPr lang="pt-BR" sz="1400" dirty="0" err="1"/>
              <a:t>string</a:t>
            </a:r>
            <a:r>
              <a:rPr lang="pt-BR" sz="1400" dirty="0"/>
              <a:t> bruta"</a:t>
            </a:r>
            <a:r>
              <a:rPr lang="pt-BR" dirty="0"/>
              <a:t>): </a:t>
            </a:r>
            <a:r>
              <a:rPr lang="pt-BR" dirty="0">
                <a:solidFill>
                  <a:srgbClr val="FF0000"/>
                </a:solidFill>
              </a:rPr>
              <a:t>r"\</a:t>
            </a:r>
            <a:r>
              <a:rPr lang="pt-BR" dirty="0" err="1">
                <a:solidFill>
                  <a:srgbClr val="FF0000"/>
                </a:solidFill>
              </a:rPr>
              <a:t>bain</a:t>
            </a:r>
            <a:r>
              <a:rPr lang="pt-BR" dirty="0">
                <a:solidFill>
                  <a:srgbClr val="FF0000"/>
                </a:solidFill>
              </a:rPr>
              <a:t>"  ou </a:t>
            </a:r>
            <a:r>
              <a:rPr lang="pt-BR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r"ain</a:t>
            </a:r>
            <a:r>
              <a:rPr lang="pt-BR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\b“</a:t>
            </a:r>
          </a:p>
          <a:p>
            <a:r>
              <a:rPr lang="pt-BR" sz="2400" dirty="0"/>
              <a:t>\B  </a:t>
            </a:r>
            <a:r>
              <a:rPr lang="pt-BR" dirty="0"/>
              <a:t>Retorna uma correspondência onde os caracteres especificados estão presentes, mas NÃO no início (ou no final) de uma palavra: </a:t>
            </a:r>
            <a:r>
              <a:rPr lang="pt-BR" dirty="0">
                <a:solidFill>
                  <a:srgbClr val="FF0000"/>
                </a:solidFill>
              </a:rPr>
              <a:t>r“\</a:t>
            </a:r>
            <a:r>
              <a:rPr lang="pt-BR" dirty="0" err="1">
                <a:solidFill>
                  <a:srgbClr val="FF0000"/>
                </a:solidFill>
              </a:rPr>
              <a:t>Bain</a:t>
            </a:r>
            <a:r>
              <a:rPr lang="pt-BR" dirty="0">
                <a:solidFill>
                  <a:srgbClr val="FF0000"/>
                </a:solidFill>
              </a:rPr>
              <a:t>” ou </a:t>
            </a:r>
            <a:r>
              <a:rPr lang="pt-BR" dirty="0" err="1">
                <a:solidFill>
                  <a:srgbClr val="FF0000"/>
                </a:solidFill>
              </a:rPr>
              <a:t>r“ain</a:t>
            </a:r>
            <a:r>
              <a:rPr lang="pt-BR" dirty="0">
                <a:solidFill>
                  <a:srgbClr val="FF0000"/>
                </a:solidFill>
              </a:rPr>
              <a:t>\B”</a:t>
            </a:r>
          </a:p>
          <a:p>
            <a:r>
              <a:rPr lang="pt-BR" sz="2400" dirty="0"/>
              <a:t>\d  </a:t>
            </a:r>
            <a:r>
              <a:rPr lang="pt-BR" dirty="0"/>
              <a:t>Retorna uma correspondência em que a </a:t>
            </a:r>
            <a:r>
              <a:rPr lang="pt-BR" dirty="0" err="1"/>
              <a:t>string</a:t>
            </a:r>
            <a:r>
              <a:rPr lang="pt-BR" dirty="0"/>
              <a:t> contém dígitos (números de 0 a 9):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“\d”</a:t>
            </a:r>
          </a:p>
          <a:p>
            <a:r>
              <a:rPr lang="pt-BR" sz="2400" dirty="0"/>
              <a:t>\D  </a:t>
            </a:r>
            <a:r>
              <a:rPr lang="pt-BR" dirty="0"/>
              <a:t>Retorna uma correspondência em que a </a:t>
            </a:r>
            <a:r>
              <a:rPr lang="pt-BR" dirty="0" err="1"/>
              <a:t>string</a:t>
            </a:r>
            <a:r>
              <a:rPr lang="pt-BR" dirty="0"/>
              <a:t> NÃO contém dígitos: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“\D”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sz="2400" dirty="0"/>
              <a:t>\s   </a:t>
            </a:r>
            <a:r>
              <a:rPr lang="pt-BR" dirty="0"/>
              <a:t>Retorna uma correspondência onde a </a:t>
            </a:r>
            <a:r>
              <a:rPr lang="pt-BR" dirty="0" err="1"/>
              <a:t>string</a:t>
            </a:r>
            <a:r>
              <a:rPr lang="pt-BR" dirty="0"/>
              <a:t> contém um caractere de espaço em branco: </a:t>
            </a:r>
            <a:r>
              <a:rPr lang="pt-BR" dirty="0">
                <a:solidFill>
                  <a:srgbClr val="FF0000"/>
                </a:solidFill>
              </a:rPr>
              <a:t>“\s”</a:t>
            </a:r>
          </a:p>
          <a:p>
            <a:r>
              <a:rPr lang="pt-BR" sz="2400" dirty="0"/>
              <a:t>\S   </a:t>
            </a:r>
            <a:r>
              <a:rPr lang="pt-BR" dirty="0"/>
              <a:t>Retorna uma correspondência em que a </a:t>
            </a:r>
            <a:r>
              <a:rPr lang="pt-BR" dirty="0" err="1"/>
              <a:t>string</a:t>
            </a:r>
            <a:r>
              <a:rPr lang="pt-BR" dirty="0"/>
              <a:t> NÃO contém um caractere de espaço em branco:</a:t>
            </a:r>
            <a:r>
              <a:rPr lang="pt-BR" dirty="0">
                <a:solidFill>
                  <a:srgbClr val="FF0000"/>
                </a:solidFill>
              </a:rPr>
              <a:t>“\S”</a:t>
            </a:r>
          </a:p>
          <a:p>
            <a:r>
              <a:rPr lang="pt-BR" sz="2400" dirty="0"/>
              <a:t>\w  </a:t>
            </a:r>
            <a:r>
              <a:rPr lang="pt-BR" dirty="0"/>
              <a:t>Retorna uma correspondência em que a </a:t>
            </a:r>
            <a:r>
              <a:rPr lang="pt-BR" dirty="0" err="1"/>
              <a:t>string</a:t>
            </a:r>
            <a:r>
              <a:rPr lang="pt-BR" dirty="0"/>
              <a:t> contém qualquer caractere de palavra (caracteres de a </a:t>
            </a:r>
            <a:r>
              <a:rPr lang="pt-BR" dirty="0" err="1"/>
              <a:t>a</a:t>
            </a:r>
            <a:r>
              <a:rPr lang="pt-BR" dirty="0"/>
              <a:t> Z, dígitos de 0 a 9 e o caractere sublinhado _): </a:t>
            </a:r>
            <a:r>
              <a:rPr lang="pt-BR" dirty="0">
                <a:solidFill>
                  <a:srgbClr val="FF0000"/>
                </a:solidFill>
              </a:rPr>
              <a:t>“\w”</a:t>
            </a:r>
          </a:p>
          <a:p>
            <a:r>
              <a:rPr lang="pt-BR" sz="2400" dirty="0"/>
              <a:t>\W  </a:t>
            </a:r>
            <a:r>
              <a:rPr lang="pt-BR" dirty="0"/>
              <a:t>Retorna uma correspondência em que a </a:t>
            </a:r>
            <a:r>
              <a:rPr lang="pt-BR" dirty="0" err="1"/>
              <a:t>string</a:t>
            </a:r>
            <a:r>
              <a:rPr lang="pt-BR" dirty="0"/>
              <a:t> NÃO contém nenhum caractere de palavra: </a:t>
            </a:r>
            <a:r>
              <a:rPr lang="pt-BR" dirty="0">
                <a:solidFill>
                  <a:srgbClr val="FF0000"/>
                </a:solidFill>
              </a:rPr>
              <a:t>“\W”</a:t>
            </a:r>
          </a:p>
          <a:p>
            <a:r>
              <a:rPr lang="pt-BR" sz="2400" dirty="0"/>
              <a:t>\Z	</a:t>
            </a:r>
            <a:r>
              <a:rPr lang="pt-BR" dirty="0"/>
              <a:t>Retorna uma correspondência se os caracteres especificados estiverem no final da </a:t>
            </a:r>
            <a:r>
              <a:rPr lang="pt-BR" dirty="0" err="1"/>
              <a:t>string</a:t>
            </a:r>
            <a:r>
              <a:rPr lang="pt-BR" dirty="0"/>
              <a:t>: </a:t>
            </a:r>
            <a:r>
              <a:rPr lang="pt-BR" dirty="0">
                <a:solidFill>
                  <a:srgbClr val="FF0000"/>
                </a:solidFill>
              </a:rPr>
              <a:t>“\Z”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3" name="Isosceles Triangle 26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2446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099082-11A6-45F2-9DF7-A89B9598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232" y="13495"/>
            <a:ext cx="1401535" cy="624114"/>
          </a:xfrm>
        </p:spPr>
        <p:txBody>
          <a:bodyPr>
            <a:normAutofit fontScale="90000"/>
          </a:bodyPr>
          <a:lstStyle/>
          <a:p>
            <a:r>
              <a:rPr lang="pt-BR" dirty="0"/>
              <a:t>Define</a:t>
            </a:r>
          </a:p>
        </p:txBody>
      </p:sp>
      <p:sp>
        <p:nvSpPr>
          <p:cNvPr id="32" name="Isosceles Triangle 24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4C26-073F-4315-9DBF-1A23B1E20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171" y="637609"/>
            <a:ext cx="11292115" cy="5937362"/>
          </a:xfrm>
        </p:spPr>
        <p:txBody>
          <a:bodyPr>
            <a:normAutofit/>
          </a:bodyPr>
          <a:lstStyle/>
          <a:p>
            <a:r>
              <a:rPr lang="pt-BR" sz="2800" dirty="0"/>
              <a:t>[</a:t>
            </a:r>
            <a:r>
              <a:rPr lang="pt-BR" sz="2800" dirty="0" err="1"/>
              <a:t>arn</a:t>
            </a:r>
            <a:r>
              <a:rPr lang="pt-BR" sz="2800" dirty="0"/>
              <a:t>] </a:t>
            </a:r>
            <a:r>
              <a:rPr lang="pt-BR" sz="2000" dirty="0"/>
              <a:t>Retorna uma correspondência em que um dos caracteres especificados (</a:t>
            </a:r>
            <a:r>
              <a:rPr lang="pt-BR" sz="2000" dirty="0">
                <a:solidFill>
                  <a:srgbClr val="FF0000"/>
                </a:solidFill>
              </a:rPr>
              <a:t>a</a:t>
            </a:r>
            <a:r>
              <a:rPr lang="pt-BR" sz="2000" dirty="0"/>
              <a:t>, </a:t>
            </a:r>
            <a:r>
              <a:rPr lang="pt-BR" sz="2000" dirty="0">
                <a:solidFill>
                  <a:srgbClr val="FF0000"/>
                </a:solidFill>
              </a:rPr>
              <a:t>r</a:t>
            </a:r>
            <a:r>
              <a:rPr lang="pt-BR" sz="2000" dirty="0"/>
              <a:t> ou </a:t>
            </a:r>
            <a:r>
              <a:rPr lang="pt-BR" sz="2000" dirty="0">
                <a:solidFill>
                  <a:srgbClr val="FF0000"/>
                </a:solidFill>
              </a:rPr>
              <a:t>n</a:t>
            </a:r>
            <a:r>
              <a:rPr lang="pt-BR" sz="2000" dirty="0"/>
              <a:t>) está presente.</a:t>
            </a:r>
            <a:endParaRPr lang="pt-BR" sz="2000" dirty="0">
              <a:solidFill>
                <a:srgbClr val="FF0000"/>
              </a:solidFill>
            </a:endParaRPr>
          </a:p>
          <a:p>
            <a:r>
              <a:rPr lang="pt-BR" sz="2800" dirty="0"/>
              <a:t>[</a:t>
            </a:r>
            <a:r>
              <a:rPr lang="pt-BR" sz="2800" dirty="0" err="1"/>
              <a:t>a-n</a:t>
            </a:r>
            <a:r>
              <a:rPr lang="pt-BR" sz="2800" dirty="0"/>
              <a:t>] </a:t>
            </a:r>
            <a:r>
              <a:rPr lang="pt-BR" sz="2000" dirty="0"/>
              <a:t>Retorna uma correspondência para qualquer caractere minúsculo, em ordem alfabética entre </a:t>
            </a:r>
            <a:r>
              <a:rPr lang="pt-BR" sz="2000" dirty="0">
                <a:solidFill>
                  <a:srgbClr val="FF0000"/>
                </a:solidFill>
              </a:rPr>
              <a:t>a</a:t>
            </a:r>
            <a:r>
              <a:rPr lang="pt-BR" sz="2000" dirty="0"/>
              <a:t> e </a:t>
            </a:r>
            <a:r>
              <a:rPr lang="pt-BR" sz="2000" dirty="0">
                <a:solidFill>
                  <a:srgbClr val="FF0000"/>
                </a:solidFill>
              </a:rPr>
              <a:t>n</a:t>
            </a:r>
            <a:r>
              <a:rPr lang="pt-BR" sz="2000" dirty="0">
                <a:solidFill>
                  <a:schemeClr val="tx1"/>
                </a:solidFill>
              </a:rPr>
              <a:t>.</a:t>
            </a:r>
            <a:r>
              <a:rPr lang="pt-BR" sz="2000" dirty="0"/>
              <a:t>	</a:t>
            </a:r>
            <a:endParaRPr lang="pt-BR" sz="2000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  <a:p>
            <a:r>
              <a:rPr lang="pt-BR" sz="2800" dirty="0"/>
              <a:t>[^</a:t>
            </a:r>
            <a:r>
              <a:rPr lang="pt-BR" sz="2800" dirty="0" err="1"/>
              <a:t>arn</a:t>
            </a:r>
            <a:r>
              <a:rPr lang="pt-BR" sz="2800" dirty="0"/>
              <a:t>] </a:t>
            </a:r>
            <a:r>
              <a:rPr lang="pt-BR" sz="2000" dirty="0"/>
              <a:t>Retorna uma correspondência para qualquer caractere, EXCETO </a:t>
            </a:r>
            <a:r>
              <a:rPr lang="pt-BR" sz="2000" dirty="0">
                <a:solidFill>
                  <a:srgbClr val="FF0000"/>
                </a:solidFill>
              </a:rPr>
              <a:t>a</a:t>
            </a:r>
            <a:r>
              <a:rPr lang="pt-BR" sz="2000" dirty="0"/>
              <a:t>, </a:t>
            </a:r>
            <a:r>
              <a:rPr lang="pt-BR" sz="2000" dirty="0">
                <a:solidFill>
                  <a:srgbClr val="FF0000"/>
                </a:solidFill>
              </a:rPr>
              <a:t>r</a:t>
            </a:r>
            <a:r>
              <a:rPr lang="pt-BR" sz="2000" dirty="0"/>
              <a:t> e </a:t>
            </a:r>
            <a:r>
              <a:rPr lang="pt-BR" sz="2000" dirty="0">
                <a:solidFill>
                  <a:srgbClr val="FF0000"/>
                </a:solidFill>
              </a:rPr>
              <a:t>n</a:t>
            </a:r>
            <a:r>
              <a:rPr lang="pt-BR" sz="2000" dirty="0">
                <a:solidFill>
                  <a:schemeClr val="tx1"/>
                </a:solidFill>
              </a:rPr>
              <a:t>.</a:t>
            </a:r>
          </a:p>
          <a:p>
            <a:r>
              <a:rPr lang="pt-BR" sz="2800" dirty="0"/>
              <a:t>[0123] </a:t>
            </a:r>
            <a:r>
              <a:rPr lang="pt-BR" sz="2000" dirty="0"/>
              <a:t>Retorna uma correspondência onde qualquer um dos dígitos especificados (</a:t>
            </a:r>
            <a:r>
              <a:rPr lang="pt-BR" sz="2000" dirty="0">
                <a:solidFill>
                  <a:srgbClr val="FF0000"/>
                </a:solidFill>
              </a:rPr>
              <a:t>0</a:t>
            </a:r>
            <a:r>
              <a:rPr lang="pt-BR" sz="2000" dirty="0"/>
              <a:t>, </a:t>
            </a:r>
            <a:r>
              <a:rPr lang="pt-BR" sz="2000" dirty="0">
                <a:solidFill>
                  <a:srgbClr val="FF0000"/>
                </a:solidFill>
              </a:rPr>
              <a:t>1</a:t>
            </a:r>
            <a:r>
              <a:rPr lang="pt-BR" sz="2000" dirty="0"/>
              <a:t>, </a:t>
            </a:r>
            <a:r>
              <a:rPr lang="pt-BR" sz="2000" dirty="0">
                <a:solidFill>
                  <a:srgbClr val="FF0000"/>
                </a:solidFill>
              </a:rPr>
              <a:t>2</a:t>
            </a:r>
            <a:r>
              <a:rPr lang="pt-BR" sz="2000" dirty="0"/>
              <a:t> ou </a:t>
            </a:r>
            <a:r>
              <a:rPr lang="pt-BR" sz="2000" dirty="0">
                <a:solidFill>
                  <a:srgbClr val="FF0000"/>
                </a:solidFill>
              </a:rPr>
              <a:t>3</a:t>
            </a:r>
            <a:r>
              <a:rPr lang="pt-BR" sz="2000" dirty="0"/>
              <a:t>) está presente.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pt-BR" sz="2800" dirty="0"/>
              <a:t>[0-9] </a:t>
            </a:r>
            <a:r>
              <a:rPr lang="pt-BR" sz="2000" dirty="0"/>
              <a:t>Retorna uma correspondência para qualquer dígito entre </a:t>
            </a:r>
            <a:r>
              <a:rPr lang="pt-BR" sz="2000" dirty="0">
                <a:solidFill>
                  <a:srgbClr val="FF0000"/>
                </a:solidFill>
              </a:rPr>
              <a:t>0</a:t>
            </a:r>
            <a:r>
              <a:rPr lang="pt-BR" sz="2000" dirty="0"/>
              <a:t> e </a:t>
            </a:r>
            <a:r>
              <a:rPr lang="pt-BR" sz="2000" dirty="0">
                <a:solidFill>
                  <a:srgbClr val="FF0000"/>
                </a:solidFill>
              </a:rPr>
              <a:t>9</a:t>
            </a:r>
            <a:r>
              <a:rPr lang="pt-BR" sz="2000" dirty="0"/>
              <a:t>.</a:t>
            </a:r>
            <a:endParaRPr lang="pt-BR" sz="2000" dirty="0">
              <a:solidFill>
                <a:srgbClr val="FF0000"/>
              </a:solidFill>
            </a:endParaRPr>
          </a:p>
          <a:p>
            <a:r>
              <a:rPr lang="pt-BR" sz="2800" dirty="0"/>
              <a:t>[0-5][0-9] </a:t>
            </a:r>
            <a:r>
              <a:rPr lang="pt-BR" sz="2000" dirty="0"/>
              <a:t>Retorna uma correspondência para qualquer número de dois dígitos de </a:t>
            </a:r>
            <a:r>
              <a:rPr lang="pt-BR" sz="2000" dirty="0">
                <a:solidFill>
                  <a:srgbClr val="FF0000"/>
                </a:solidFill>
              </a:rPr>
              <a:t>00</a:t>
            </a:r>
            <a:r>
              <a:rPr lang="pt-BR" sz="2000" dirty="0"/>
              <a:t> a </a:t>
            </a:r>
            <a:r>
              <a:rPr lang="pt-BR" sz="2000" dirty="0">
                <a:solidFill>
                  <a:srgbClr val="FF0000"/>
                </a:solidFill>
              </a:rPr>
              <a:t>59</a:t>
            </a:r>
            <a:r>
              <a:rPr lang="pt-BR" sz="2000" dirty="0"/>
              <a:t>.</a:t>
            </a:r>
            <a:endParaRPr lang="pt-BR" sz="2400" dirty="0">
              <a:solidFill>
                <a:srgbClr val="FF0000"/>
              </a:solidFill>
            </a:endParaRPr>
          </a:p>
          <a:p>
            <a:r>
              <a:rPr lang="pt-BR" sz="2800" dirty="0"/>
              <a:t>[a-</a:t>
            </a:r>
            <a:r>
              <a:rPr lang="pt-BR" sz="2800" dirty="0" err="1"/>
              <a:t>zA</a:t>
            </a:r>
            <a:r>
              <a:rPr lang="pt-BR" sz="2800" dirty="0"/>
              <a:t>-Z] </a:t>
            </a:r>
            <a:r>
              <a:rPr lang="pt-BR" sz="2000" dirty="0"/>
              <a:t>Retorna uma correspondência para qualquer caractere em ordem alfabética entre </a:t>
            </a:r>
            <a:r>
              <a:rPr lang="pt-BR" sz="2000" dirty="0">
                <a:solidFill>
                  <a:srgbClr val="FF0000"/>
                </a:solidFill>
              </a:rPr>
              <a:t>a</a:t>
            </a:r>
            <a:r>
              <a:rPr lang="pt-BR" sz="2000" dirty="0"/>
              <a:t> e </a:t>
            </a:r>
            <a:r>
              <a:rPr lang="pt-BR" sz="2000" dirty="0">
                <a:solidFill>
                  <a:srgbClr val="FF0000"/>
                </a:solidFill>
              </a:rPr>
              <a:t>z</a:t>
            </a:r>
            <a:r>
              <a:rPr lang="pt-BR" sz="2000" dirty="0"/>
              <a:t>, minúsculas OU maiúsculas.</a:t>
            </a:r>
            <a:endParaRPr lang="pt-BR" sz="2000" dirty="0">
              <a:solidFill>
                <a:srgbClr val="FF0000"/>
              </a:solidFill>
            </a:endParaRPr>
          </a:p>
          <a:p>
            <a:r>
              <a:rPr lang="pt-BR" sz="2800" dirty="0"/>
              <a:t>[+]</a:t>
            </a:r>
            <a:r>
              <a:rPr lang="pt-BR" sz="2400" dirty="0"/>
              <a:t> </a:t>
            </a:r>
            <a:r>
              <a:rPr lang="pt-BR" sz="2000" dirty="0"/>
              <a:t>Em conjuntos, </a:t>
            </a:r>
            <a:r>
              <a:rPr lang="pt-BR" sz="2000" dirty="0">
                <a:solidFill>
                  <a:srgbClr val="FF0000"/>
                </a:solidFill>
              </a:rPr>
              <a:t>+</a:t>
            </a:r>
            <a:r>
              <a:rPr lang="pt-BR" sz="2000" dirty="0"/>
              <a:t>, </a:t>
            </a:r>
            <a:r>
              <a:rPr lang="pt-BR" sz="2000" dirty="0">
                <a:solidFill>
                  <a:srgbClr val="FF0000"/>
                </a:solidFill>
              </a:rPr>
              <a:t>*</a:t>
            </a:r>
            <a:r>
              <a:rPr lang="pt-BR" sz="2000" dirty="0"/>
              <a:t>, </a:t>
            </a:r>
            <a:r>
              <a:rPr lang="pt-BR" sz="2000" dirty="0">
                <a:solidFill>
                  <a:srgbClr val="FF0000"/>
                </a:solidFill>
              </a:rPr>
              <a:t>.</a:t>
            </a:r>
            <a:r>
              <a:rPr lang="pt-BR" sz="2000" dirty="0"/>
              <a:t>, </a:t>
            </a:r>
            <a:r>
              <a:rPr lang="pt-BR" sz="2000" dirty="0">
                <a:solidFill>
                  <a:srgbClr val="FF0000"/>
                </a:solidFill>
              </a:rPr>
              <a:t>|</a:t>
            </a:r>
            <a:r>
              <a:rPr lang="pt-BR" sz="2000" dirty="0"/>
              <a:t>, </a:t>
            </a:r>
            <a:r>
              <a:rPr lang="pt-BR" sz="2000" dirty="0">
                <a:solidFill>
                  <a:srgbClr val="FF0000"/>
                </a:solidFill>
              </a:rPr>
              <a:t>()</a:t>
            </a:r>
            <a:r>
              <a:rPr lang="pt-BR" sz="2000" dirty="0"/>
              <a:t>, </a:t>
            </a:r>
            <a:r>
              <a:rPr lang="pt-BR" sz="2000" dirty="0">
                <a:solidFill>
                  <a:srgbClr val="FF0000"/>
                </a:solidFill>
              </a:rPr>
              <a:t>$</a:t>
            </a:r>
            <a:r>
              <a:rPr lang="pt-BR" sz="2000" dirty="0"/>
              <a:t>,</a:t>
            </a:r>
            <a:r>
              <a:rPr lang="pt-BR" sz="2000" dirty="0">
                <a:solidFill>
                  <a:srgbClr val="FF0000"/>
                </a:solidFill>
              </a:rPr>
              <a:t>{}</a:t>
            </a:r>
            <a:r>
              <a:rPr lang="pt-BR" sz="2000" dirty="0"/>
              <a:t> não tem significado especial, então </a:t>
            </a:r>
            <a:r>
              <a:rPr lang="pt-BR" sz="2000" dirty="0">
                <a:solidFill>
                  <a:srgbClr val="FF0000"/>
                </a:solidFill>
              </a:rPr>
              <a:t>[+]</a:t>
            </a:r>
            <a:r>
              <a:rPr lang="pt-BR" sz="2000" dirty="0"/>
              <a:t> significa: retornar uma correspondência para qualquer caractere </a:t>
            </a:r>
            <a:r>
              <a:rPr lang="pt-BR" sz="2000" dirty="0">
                <a:solidFill>
                  <a:srgbClr val="FF0000"/>
                </a:solidFill>
              </a:rPr>
              <a:t>+</a:t>
            </a:r>
            <a:r>
              <a:rPr lang="pt-BR" sz="2000" dirty="0"/>
              <a:t> na </a:t>
            </a:r>
            <a:r>
              <a:rPr lang="pt-BR" sz="2000" dirty="0" err="1"/>
              <a:t>string</a:t>
            </a:r>
            <a:r>
              <a:rPr lang="pt-BR" sz="2000" dirty="0"/>
              <a:t>.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3" name="Isosceles Triangle 26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4112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61E15-F976-4246-8F7B-BFFC6405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CD692C-696B-409B-A333-3B0D2ABDB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https://www.w3schools.com/python/python_regex.asp</a:t>
            </a:r>
          </a:p>
          <a:p>
            <a:r>
              <a:rPr lang="en-US" dirty="0">
                <a:solidFill>
                  <a:srgbClr val="FF0000"/>
                </a:solidFill>
              </a:rPr>
              <a:t>https://www.youtube.com/watch?v=Jao4VwJCByk</a:t>
            </a:r>
          </a:p>
        </p:txBody>
      </p:sp>
    </p:spTree>
    <p:extLst>
      <p:ext uri="{BB962C8B-B14F-4D97-AF65-F5344CB8AC3E}">
        <p14:creationId xmlns:p14="http://schemas.microsoft.com/office/powerpoint/2010/main" val="3576960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3293D-AEE1-4D99-B148-B17E95E0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855" y="2766218"/>
            <a:ext cx="2332290" cy="1325563"/>
          </a:xfrm>
        </p:spPr>
        <p:txBody>
          <a:bodyPr/>
          <a:lstStyle/>
          <a:p>
            <a:r>
              <a:rPr lang="pt-BR" dirty="0"/>
              <a:t>Duvidas?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10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3293D-AEE1-4D99-B148-B17E95E0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378" y="2388223"/>
            <a:ext cx="2683244" cy="2081553"/>
          </a:xfrm>
        </p:spPr>
        <p:txBody>
          <a:bodyPr>
            <a:noAutofit/>
          </a:bodyPr>
          <a:lstStyle/>
          <a:p>
            <a:pPr algn="ctr"/>
            <a:r>
              <a:rPr lang="pt-BR" sz="4400" dirty="0"/>
              <a:t>Obrigado! pela atenção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9950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DB2B9-923B-4D0A-B135-5B419642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Match: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40A1864-691E-4B67-88A1-076D9DB46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337" y="1614197"/>
            <a:ext cx="7712583" cy="438117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0A638655-B27E-973C-8E68-6F7691C11397}"/>
                  </a:ext>
                </a:extLst>
              </p14:cNvPr>
              <p14:cNvContentPartPr/>
              <p14:nvPr/>
            </p14:nvContentPartPr>
            <p14:xfrm>
              <a:off x="11468010" y="360784"/>
              <a:ext cx="91800" cy="11520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0A638655-B27E-973C-8E68-6F7691C113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59370" y="351784"/>
                <a:ext cx="109440" cy="13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698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772ECB-C2B5-44DD-8FD1-28ED81BD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Funçoes:</a:t>
            </a:r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Espaço Reservado para Conteúdo 6">
            <a:extLst>
              <a:ext uri="{FF2B5EF4-FFF2-40B4-BE49-F238E27FC236}">
                <a16:creationId xmlns:a16="http://schemas.microsoft.com/office/drawing/2014/main" id="{B26759B1-EF68-25B2-F5D4-683962C8B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560594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AC2E7CDE-2AF7-8E23-C4FE-E1B2F9F89CA4}"/>
                  </a:ext>
                </a:extLst>
              </p14:cNvPr>
              <p14:cNvContentPartPr/>
              <p14:nvPr/>
            </p14:nvContentPartPr>
            <p14:xfrm>
              <a:off x="11937810" y="230824"/>
              <a:ext cx="56520" cy="1328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AC2E7CDE-2AF7-8E23-C4FE-E1B2F9F89C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929170" y="221824"/>
                <a:ext cx="741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C68D1409-97CC-42AC-AB8C-1E554FCE8067}"/>
                  </a:ext>
                </a:extLst>
              </p14:cNvPr>
              <p14:cNvContentPartPr/>
              <p14:nvPr/>
            </p14:nvContentPartPr>
            <p14:xfrm>
              <a:off x="11937085" y="224046"/>
              <a:ext cx="12960" cy="12744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C68D1409-97CC-42AC-AB8C-1E554FCE80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28445" y="215406"/>
                <a:ext cx="30600" cy="1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271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D38EE-633D-4F49-A307-3410F6051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734" y="290286"/>
            <a:ext cx="8596668" cy="1320800"/>
          </a:xfrm>
        </p:spPr>
        <p:txBody>
          <a:bodyPr/>
          <a:lstStyle/>
          <a:p>
            <a:r>
              <a:rPr lang="en-US" sz="4400" dirty="0" err="1"/>
              <a:t>Estrutura</a:t>
            </a:r>
            <a:r>
              <a:rPr lang="en-US" sz="4400" dirty="0"/>
              <a:t> de </a:t>
            </a:r>
            <a:r>
              <a:rPr lang="en-US" sz="4400" dirty="0" err="1"/>
              <a:t>uma</a:t>
            </a:r>
            <a:r>
              <a:rPr lang="en-US" sz="4400" dirty="0"/>
              <a:t> </a:t>
            </a:r>
            <a:r>
              <a:rPr lang="en-US" sz="4400" dirty="0" err="1"/>
              <a:t>Função</a:t>
            </a:r>
            <a:r>
              <a:rPr lang="en-US" sz="4400" dirty="0"/>
              <a:t>: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B1783D-4479-47BB-8CC3-57E726DF9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878" y="1434877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err="1">
                <a:solidFill>
                  <a:srgbClr val="FFFF00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</a:t>
            </a:r>
            <a:r>
              <a:rPr lang="en-US" sz="3600" dirty="0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  <a:r>
              <a:rPr lang="en-US" sz="3600" dirty="0" err="1">
                <a:solidFill>
                  <a:srgbClr val="0070C0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findall</a:t>
            </a:r>
            <a:r>
              <a:rPr lang="en-US" sz="36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(</a:t>
            </a:r>
            <a:r>
              <a:rPr lang="en-US" sz="3600" dirty="0">
                <a:solidFill>
                  <a:srgbClr val="00B050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"ai"</a:t>
            </a:r>
            <a:r>
              <a:rPr lang="en-US" sz="36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txt)</a:t>
            </a:r>
          </a:p>
          <a:p>
            <a:pPr marL="0" indent="0" algn="ctr">
              <a:buNone/>
            </a:pPr>
            <a:endParaRPr lang="en-US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C1E4EAB-2E9D-4D41-A771-940F99789289}"/>
              </a:ext>
            </a:extLst>
          </p:cNvPr>
          <p:cNvSpPr txBox="1"/>
          <p:nvPr/>
        </p:nvSpPr>
        <p:spPr>
          <a:xfrm>
            <a:off x="1410056" y="2925836"/>
            <a:ext cx="1717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solidFill>
                  <a:srgbClr val="FFFF00"/>
                </a:solidFill>
              </a:rPr>
              <a:t>Regex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AA81E5C-3881-4B22-83C7-CF44DC80F31D}"/>
              </a:ext>
            </a:extLst>
          </p:cNvPr>
          <p:cNvSpPr txBox="1"/>
          <p:nvPr/>
        </p:nvSpPr>
        <p:spPr>
          <a:xfrm>
            <a:off x="3386983" y="3708906"/>
            <a:ext cx="171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  <a:ea typeface="JetBrains Mono Medium" panose="02000009000000000000" pitchFamily="49" charset="0"/>
                <a:cs typeface="JetBrains Mono Medium" panose="02000009000000000000" pitchFamily="49" charset="0"/>
              </a:rPr>
              <a:t>Função</a:t>
            </a:r>
            <a:endParaRPr lang="en-US" sz="3600" dirty="0">
              <a:solidFill>
                <a:srgbClr val="0070C0"/>
              </a:solidFill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C6FDDB4-B879-4C0B-A6E2-3B0583700D33}"/>
              </a:ext>
            </a:extLst>
          </p:cNvPr>
          <p:cNvSpPr txBox="1"/>
          <p:nvPr/>
        </p:nvSpPr>
        <p:spPr>
          <a:xfrm>
            <a:off x="5879507" y="3843843"/>
            <a:ext cx="2691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00B050"/>
                </a:solidFill>
                <a:ea typeface="JetBrains Mono Medium" panose="02000009000000000000" pitchFamily="49" charset="0"/>
                <a:cs typeface="JetBrains Mono Medium" panose="02000009000000000000" pitchFamily="49" charset="0"/>
              </a:rPr>
              <a:t>O que você esta procurando?</a:t>
            </a:r>
            <a:endParaRPr lang="en-US" sz="3600" dirty="0">
              <a:solidFill>
                <a:srgbClr val="00B050"/>
              </a:solidFill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DEC1E79-1DC8-4971-9A91-F83C71DC9DFA}"/>
              </a:ext>
            </a:extLst>
          </p:cNvPr>
          <p:cNvSpPr txBox="1"/>
          <p:nvPr/>
        </p:nvSpPr>
        <p:spPr>
          <a:xfrm>
            <a:off x="6977152" y="2071108"/>
            <a:ext cx="2545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Onde você esta procurando?</a:t>
            </a:r>
            <a:endParaRPr lang="en-US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0F59A06-072E-47F4-8FBE-7A0DE6E0769A}"/>
              </a:ext>
            </a:extLst>
          </p:cNvPr>
          <p:cNvCxnSpPr>
            <a:cxnSpLocks/>
          </p:cNvCxnSpPr>
          <p:nvPr/>
        </p:nvCxnSpPr>
        <p:spPr>
          <a:xfrm flipH="1">
            <a:off x="2268908" y="2002971"/>
            <a:ext cx="619435" cy="855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DCFB6EF-7E0D-4734-80F6-BB77199305B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962400" y="2002971"/>
            <a:ext cx="283436" cy="1705935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348E757-00D4-48BA-82B5-6EBA33E87AD4}"/>
              </a:ext>
            </a:extLst>
          </p:cNvPr>
          <p:cNvCxnSpPr>
            <a:cxnSpLocks/>
          </p:cNvCxnSpPr>
          <p:nvPr/>
        </p:nvCxnSpPr>
        <p:spPr>
          <a:xfrm>
            <a:off x="5104688" y="2002971"/>
            <a:ext cx="1354169" cy="1840872"/>
          </a:xfrm>
          <a:prstGeom prst="straightConnector1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3BB6E42-5A1F-41AA-9078-34DB67449FA1}"/>
              </a:ext>
            </a:extLst>
          </p:cNvPr>
          <p:cNvCxnSpPr>
            <a:cxnSpLocks/>
          </p:cNvCxnSpPr>
          <p:nvPr/>
        </p:nvCxnSpPr>
        <p:spPr>
          <a:xfrm>
            <a:off x="5817516" y="1993592"/>
            <a:ext cx="1076769" cy="70679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4169AB45-7D84-CAF0-D140-3A0A239AE103}"/>
                  </a:ext>
                </a:extLst>
              </p14:cNvPr>
              <p14:cNvContentPartPr/>
              <p14:nvPr/>
            </p14:nvContentPartPr>
            <p14:xfrm>
              <a:off x="11658090" y="379144"/>
              <a:ext cx="4680" cy="11952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4169AB45-7D84-CAF0-D140-3A0A239AE1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49450" y="370504"/>
                <a:ext cx="22320" cy="1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23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5" descr="Fórmulas escritas em um quadro-negro">
            <a:extLst>
              <a:ext uri="{FF2B5EF4-FFF2-40B4-BE49-F238E27FC236}">
                <a16:creationId xmlns:a16="http://schemas.microsoft.com/office/drawing/2014/main" id="{6C44ED1F-CFCB-46F0-A547-976F5EBB1D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0C21AEE-5F80-42E2-8181-0125CC1C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 err="1"/>
              <a:t>Findall</a:t>
            </a:r>
            <a:endParaRPr lang="en-US" sz="5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AEACBE-266F-4770-BE62-0803F90B9B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800" i="1" dirty="0">
                <a:solidFill>
                  <a:srgbClr val="C321C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321C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re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texto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Professora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é legal!"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re.</a:t>
            </a:r>
            <a:r>
              <a:rPr lang="en-US" altLang="en-US" sz="2800" dirty="0" err="1">
                <a:solidFill>
                  <a:srgbClr val="61AFEF"/>
                </a:solidFill>
                <a:latin typeface="JetBrains Mono" panose="02000009000000000000" pitchFamily="49" charset="0"/>
              </a:rPr>
              <a:t>findall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"e"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texto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(x)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FFFFFF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3AAC143B-7BEB-1597-D2DC-5A0B9156CA97}"/>
                  </a:ext>
                </a:extLst>
              </p14:cNvPr>
              <p14:cNvContentPartPr/>
              <p14:nvPr/>
            </p14:nvContentPartPr>
            <p14:xfrm>
              <a:off x="12001890" y="300304"/>
              <a:ext cx="4320" cy="1389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3AAC143B-7BEB-1597-D2DC-5A0B9156CA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92890" y="291304"/>
                <a:ext cx="21960" cy="15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315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órmulas escritas em um quadro-negro">
            <a:extLst>
              <a:ext uri="{FF2B5EF4-FFF2-40B4-BE49-F238E27FC236}">
                <a16:creationId xmlns:a16="http://schemas.microsoft.com/office/drawing/2014/main" id="{46E8B0C0-2FE7-37F8-C113-3935F3289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0C21AEE-5F80-42E2-8181-0125CC1C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 err="1"/>
              <a:t>Findall</a:t>
            </a:r>
            <a:endParaRPr lang="en-US" sz="5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AEACBE-266F-4770-BE62-0803F90B9B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i="1" dirty="0">
                <a:solidFill>
                  <a:srgbClr val="C321CF"/>
                </a:solidFill>
                <a:latin typeface="JetBrains Mono" panose="02000009000000000000" pitchFamily="49" charset="0"/>
              </a:rPr>
              <a:t>import</a:t>
            </a:r>
            <a:r>
              <a:rPr lang="en-US" altLang="en-US" sz="2400" dirty="0">
                <a:solidFill>
                  <a:srgbClr val="FFFF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re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texto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altLang="en-US" sz="2400" dirty="0">
                <a:solidFill>
                  <a:schemeClr val="accent2"/>
                </a:solidFill>
                <a:latin typeface="JetBrains Mono" panose="02000009000000000000" pitchFamily="49" charset="0"/>
              </a:rPr>
              <a:t>"A </a:t>
            </a:r>
            <a:r>
              <a:rPr lang="en-US" altLang="en-US" sz="2400" dirty="0" err="1">
                <a:solidFill>
                  <a:schemeClr val="accent2"/>
                </a:solidFill>
                <a:latin typeface="JetBrains Mono" panose="02000009000000000000" pitchFamily="49" charset="0"/>
              </a:rPr>
              <a:t>Professora</a:t>
            </a:r>
            <a:r>
              <a:rPr lang="en-US" altLang="en-US" sz="2400" dirty="0">
                <a:solidFill>
                  <a:schemeClr val="accent2"/>
                </a:solidFill>
                <a:latin typeface="JetBrains Mono" panose="02000009000000000000" pitchFamily="49" charset="0"/>
              </a:rPr>
              <a:t> é legal!"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re.</a:t>
            </a:r>
            <a:r>
              <a:rPr lang="en-US" altLang="en-US" sz="2400" dirty="0" err="1">
                <a:solidFill>
                  <a:srgbClr val="61AFEF"/>
                </a:solidFill>
                <a:latin typeface="JetBrains Mono" panose="02000009000000000000" pitchFamily="49" charset="0"/>
              </a:rPr>
              <a:t>findall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2400" dirty="0">
                <a:solidFill>
                  <a:schemeClr val="accent2"/>
                </a:solidFill>
                <a:latin typeface="JetBrains Mono" panose="02000009000000000000" pitchFamily="49" charset="0"/>
              </a:rPr>
              <a:t>"e"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texto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2400" dirty="0">
                <a:solidFill>
                  <a:srgbClr val="00B0F0"/>
                </a:solidFill>
                <a:latin typeface="JetBrains Mono" panose="02000009000000000000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(x)</a:t>
            </a:r>
            <a:endParaRPr lang="en-US" altLang="en-US" sz="2800" dirty="0">
              <a:solidFill>
                <a:srgbClr val="FFFFFF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			[</a:t>
            </a:r>
            <a:r>
              <a:rPr lang="en-US" altLang="en-US" sz="2800" dirty="0">
                <a:solidFill>
                  <a:srgbClr val="FFFFFF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'e', 'e']</a:t>
            </a:r>
          </a:p>
        </p:txBody>
      </p:sp>
    </p:spTree>
    <p:extLst>
      <p:ext uri="{BB962C8B-B14F-4D97-AF65-F5344CB8AC3E}">
        <p14:creationId xmlns:p14="http://schemas.microsoft.com/office/powerpoint/2010/main" val="208394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órmulas escritas em um quadro-negro">
            <a:extLst>
              <a:ext uri="{FF2B5EF4-FFF2-40B4-BE49-F238E27FC236}">
                <a16:creationId xmlns:a16="http://schemas.microsoft.com/office/drawing/2014/main" id="{46E8B0C0-2FE7-37F8-C113-3935F3289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0C21AEE-5F80-42E2-8181-0125CC1C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 err="1"/>
              <a:t>Findall</a:t>
            </a:r>
            <a:endParaRPr lang="en-US" sz="5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AEACBE-266F-4770-BE62-0803F90B9B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i="1" dirty="0">
                <a:solidFill>
                  <a:srgbClr val="C321CF"/>
                </a:solidFill>
                <a:latin typeface="JetBrains Mono" panose="02000009000000000000" pitchFamily="49" charset="0"/>
              </a:rPr>
              <a:t>import</a:t>
            </a:r>
            <a:r>
              <a:rPr lang="en-US" altLang="en-US" sz="2400" dirty="0">
                <a:solidFill>
                  <a:srgbClr val="FFFF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re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texto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2600" dirty="0">
                <a:solidFill>
                  <a:schemeClr val="accent2"/>
                </a:solidFill>
                <a:latin typeface="JetBrains Mono" panose="02000009000000000000" pitchFamily="49" charset="0"/>
              </a:rPr>
              <a:t>A </a:t>
            </a:r>
            <a:r>
              <a:rPr lang="en-US" altLang="en-US" sz="2600" dirty="0" err="1">
                <a:solidFill>
                  <a:schemeClr val="accent2"/>
                </a:solidFill>
                <a:latin typeface="JetBrains Mono" panose="02000009000000000000" pitchFamily="49" charset="0"/>
              </a:rPr>
              <a:t>Prof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ssora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é l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gal!"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 =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re.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findall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"e"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texto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2BBAC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BBBBBB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600" dirty="0">
              <a:solidFill>
                <a:srgbClr val="BBBBBB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			['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', '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']</a:t>
            </a:r>
            <a:endParaRPr lang="en-US" altLang="en-US" sz="2200" dirty="0">
              <a:solidFill>
                <a:srgbClr val="FFFFFF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F6FF8E2-D07A-45E9-A708-6567DAF53970}"/>
              </a:ext>
            </a:extLst>
          </p:cNvPr>
          <p:cNvSpPr txBox="1"/>
          <p:nvPr/>
        </p:nvSpPr>
        <p:spPr>
          <a:xfrm>
            <a:off x="6909342" y="3839365"/>
            <a:ext cx="1862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 ≠ é</a:t>
            </a:r>
          </a:p>
          <a:p>
            <a:r>
              <a:rPr lang="pt-BR" sz="2800" dirty="0"/>
              <a:t>A ≠ 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546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órmulas escritas em um quadro-negro">
            <a:extLst>
              <a:ext uri="{FF2B5EF4-FFF2-40B4-BE49-F238E27FC236}">
                <a16:creationId xmlns:a16="http://schemas.microsoft.com/office/drawing/2014/main" id="{46E8B0C0-2FE7-37F8-C113-3935F3289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0C21AEE-5F80-42E2-8181-0125CC1C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Search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AEACBE-266F-4770-BE62-0803F90B9B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C321C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solidFill>
                  <a:srgbClr val="FFFF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aVerdade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“A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melhor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professora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FFF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match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re.</a:t>
            </a:r>
            <a:r>
              <a:rPr lang="en-US" altLang="en-US" sz="2400" dirty="0" err="1">
                <a:solidFill>
                  <a:srgbClr val="61AFEF"/>
                </a:solidFill>
                <a:latin typeface="JetBrains Mono" panose="02000009000000000000" pitchFamily="49" charset="0"/>
              </a:rPr>
              <a:t>search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2400" dirty="0">
                <a:solidFill>
                  <a:srgbClr val="00B050"/>
                </a:solidFill>
                <a:latin typeface="JetBrains Mono" panose="02000009000000000000" pitchFamily="49" charset="0"/>
              </a:rPr>
              <a:t>"^A.*</a:t>
            </a:r>
            <a:r>
              <a:rPr lang="en-US" altLang="en-US" sz="2400" dirty="0" err="1">
                <a:solidFill>
                  <a:srgbClr val="00B050"/>
                </a:solidFill>
                <a:latin typeface="JetBrains Mono" panose="02000009000000000000" pitchFamily="49" charset="0"/>
              </a:rPr>
              <a:t>professora</a:t>
            </a:r>
            <a:r>
              <a:rPr lang="en-US" altLang="en-US" sz="2400" dirty="0">
                <a:solidFill>
                  <a:srgbClr val="00B050"/>
                </a:solidFill>
                <a:latin typeface="JetBrains Mono" panose="02000009000000000000" pitchFamily="49" charset="0"/>
              </a:rPr>
              <a:t>$“</a:t>
            </a:r>
            <a:r>
              <a:rPr lang="en-US" altLang="en-US" sz="2400" dirty="0">
                <a:solidFill>
                  <a:schemeClr val="tx1"/>
                </a:solidFill>
                <a:latin typeface="JetBrains Mono" panose="02000009000000000000" pitchFamily="49" charset="0"/>
              </a:rPr>
              <a:t>,</a:t>
            </a:r>
            <a:r>
              <a:rPr lang="en-US" altLang="en-US" sz="2400" dirty="0">
                <a:solidFill>
                  <a:srgbClr val="00B050"/>
                </a:solidFill>
                <a:latin typeface="JetBrains Mono" panose="02000009000000000000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aVerdade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FFFFFF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61AFEF"/>
              </a:solidFill>
              <a:latin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BBBBBB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BBBBBB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8DC82290-76B1-9B16-7049-BE310316D389}"/>
                  </a:ext>
                </a:extLst>
              </p14:cNvPr>
              <p14:cNvContentPartPr/>
              <p14:nvPr/>
            </p14:nvContentPartPr>
            <p14:xfrm>
              <a:off x="11428770" y="234784"/>
              <a:ext cx="75600" cy="13212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8DC82290-76B1-9B16-7049-BE310316D3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19770" y="226144"/>
                <a:ext cx="93240" cy="1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47308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2155</TotalTime>
  <Words>1296</Words>
  <Application>Microsoft Office PowerPoint</Application>
  <PresentationFormat>Widescreen</PresentationFormat>
  <Paragraphs>162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3" baseType="lpstr">
      <vt:lpstr>Arial</vt:lpstr>
      <vt:lpstr>JetBrains Mono</vt:lpstr>
      <vt:lpstr>JetBrains Mono Medium</vt:lpstr>
      <vt:lpstr>Roboto</vt:lpstr>
      <vt:lpstr>Segoe UI</vt:lpstr>
      <vt:lpstr>Trebuchet MS</vt:lpstr>
      <vt:lpstr>Verdana</vt:lpstr>
      <vt:lpstr>Wingdings 3</vt:lpstr>
      <vt:lpstr>Facetado</vt:lpstr>
      <vt:lpstr>Regular Expressions REGEX </vt:lpstr>
      <vt:lpstr>O que é?</vt:lpstr>
      <vt:lpstr>Match:</vt:lpstr>
      <vt:lpstr>Funçoes:</vt:lpstr>
      <vt:lpstr>Estrutura de uma Função:</vt:lpstr>
      <vt:lpstr>Findall</vt:lpstr>
      <vt:lpstr>Findall</vt:lpstr>
      <vt:lpstr>Findall</vt:lpstr>
      <vt:lpstr>Search</vt:lpstr>
      <vt:lpstr>Search</vt:lpstr>
      <vt:lpstr>Search</vt:lpstr>
      <vt:lpstr>Search</vt:lpstr>
      <vt:lpstr>Search</vt:lpstr>
      <vt:lpstr>Split</vt:lpstr>
      <vt:lpstr>Split</vt:lpstr>
      <vt:lpstr>Split</vt:lpstr>
      <vt:lpstr>Sub</vt:lpstr>
      <vt:lpstr>Sub</vt:lpstr>
      <vt:lpstr>Metacharacters Metacaracteres são caracteres com um significado especial:</vt:lpstr>
      <vt:lpstr>Sequências Especiais</vt:lpstr>
      <vt:lpstr>Define</vt:lpstr>
      <vt:lpstr>Bibliografia</vt:lpstr>
      <vt:lpstr>Duvidas?</vt:lpstr>
      <vt:lpstr>Obrigado! pela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REGEX </dc:title>
  <dc:creator>Matias Herklotz</dc:creator>
  <cp:lastModifiedBy>Matias Herklotz</cp:lastModifiedBy>
  <cp:revision>12</cp:revision>
  <dcterms:created xsi:type="dcterms:W3CDTF">2022-04-28T02:55:48Z</dcterms:created>
  <dcterms:modified xsi:type="dcterms:W3CDTF">2022-05-04T21:43:08Z</dcterms:modified>
</cp:coreProperties>
</file>