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9961-3473-4B88-A1B0-884C0BFD17E0}" type="datetimeFigureOut">
              <a:rPr lang="en-IE" smtClean="0"/>
              <a:t>13/03/2019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6AF8-90BF-4AE1-9C98-B591FB0CB34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91978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9961-3473-4B88-A1B0-884C0BFD17E0}" type="datetimeFigureOut">
              <a:rPr lang="en-IE" smtClean="0"/>
              <a:t>13/03/2019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6AF8-90BF-4AE1-9C98-B591FB0CB34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18989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9961-3473-4B88-A1B0-884C0BFD17E0}" type="datetimeFigureOut">
              <a:rPr lang="en-IE" smtClean="0"/>
              <a:t>13/03/2019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6AF8-90BF-4AE1-9C98-B591FB0CB34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26541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9961-3473-4B88-A1B0-884C0BFD17E0}" type="datetimeFigureOut">
              <a:rPr lang="en-IE" smtClean="0"/>
              <a:t>13/03/2019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6AF8-90BF-4AE1-9C98-B591FB0CB34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52671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9961-3473-4B88-A1B0-884C0BFD17E0}" type="datetimeFigureOut">
              <a:rPr lang="en-IE" smtClean="0"/>
              <a:t>13/03/2019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6AF8-90BF-4AE1-9C98-B591FB0CB34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78743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9961-3473-4B88-A1B0-884C0BFD17E0}" type="datetimeFigureOut">
              <a:rPr lang="en-IE" smtClean="0"/>
              <a:t>13/03/2019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6AF8-90BF-4AE1-9C98-B591FB0CB34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29626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9961-3473-4B88-A1B0-884C0BFD17E0}" type="datetimeFigureOut">
              <a:rPr lang="en-IE" smtClean="0"/>
              <a:t>13/03/2019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6AF8-90BF-4AE1-9C98-B591FB0CB34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63692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9961-3473-4B88-A1B0-884C0BFD17E0}" type="datetimeFigureOut">
              <a:rPr lang="en-IE" smtClean="0"/>
              <a:t>13/03/2019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6AF8-90BF-4AE1-9C98-B591FB0CB34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54181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9961-3473-4B88-A1B0-884C0BFD17E0}" type="datetimeFigureOut">
              <a:rPr lang="en-IE" smtClean="0"/>
              <a:t>13/03/2019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6AF8-90BF-4AE1-9C98-B591FB0CB34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85842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9961-3473-4B88-A1B0-884C0BFD17E0}" type="datetimeFigureOut">
              <a:rPr lang="en-IE" smtClean="0"/>
              <a:t>13/03/2019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6AF8-90BF-4AE1-9C98-B591FB0CB34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39175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9961-3473-4B88-A1B0-884C0BFD17E0}" type="datetimeFigureOut">
              <a:rPr lang="en-IE" smtClean="0"/>
              <a:t>13/03/2019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6AF8-90BF-4AE1-9C98-B591FB0CB34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9552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9961-3473-4B88-A1B0-884C0BFD17E0}" type="datetimeFigureOut">
              <a:rPr lang="en-IE" smtClean="0"/>
              <a:t>13/03/2019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76AF8-90BF-4AE1-9C98-B591FB0CB34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77457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bitbucket.org/ibatadvweb/course-lessons.gi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504" y="2130425"/>
            <a:ext cx="8928992" cy="1470025"/>
          </a:xfrm>
        </p:spPr>
        <p:txBody>
          <a:bodyPr>
            <a:normAutofit/>
          </a:bodyPr>
          <a:lstStyle/>
          <a:p>
            <a:r>
              <a:rPr lang="en-IE" dirty="0" smtClean="0"/>
              <a:t>git clone </a:t>
            </a:r>
            <a:r>
              <a:rPr lang="en-IE" sz="3100" dirty="0" smtClean="0">
                <a:hlinkClick r:id="rId2"/>
              </a:rPr>
              <a:t>https://bitbucket.org/ibatadvweb/course-lessons.git</a:t>
            </a:r>
            <a:endParaRPr lang="en-IE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9847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04664"/>
            <a:ext cx="3600450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548680"/>
            <a:ext cx="6440191" cy="1222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18936" y="2998549"/>
            <a:ext cx="7525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would you deal with the fact there is another list on the page that you don’t want styled?</a:t>
            </a:r>
            <a:endParaRPr lang="en-IE" dirty="0"/>
          </a:p>
        </p:txBody>
      </p:sp>
      <p:sp>
        <p:nvSpPr>
          <p:cNvPr id="3" name="TextBox 2"/>
          <p:cNvSpPr txBox="1"/>
          <p:nvPr/>
        </p:nvSpPr>
        <p:spPr>
          <a:xfrm>
            <a:off x="4481671" y="1944705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Called at end of render</a:t>
            </a:r>
            <a:endParaRPr lang="en-IE" dirty="0"/>
          </a:p>
        </p:txBody>
      </p:sp>
      <p:sp>
        <p:nvSpPr>
          <p:cNvPr id="6" name="TextBox 5"/>
          <p:cNvSpPr txBox="1"/>
          <p:nvPr/>
        </p:nvSpPr>
        <p:spPr>
          <a:xfrm>
            <a:off x="763413" y="4119463"/>
            <a:ext cx="7525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would you </a:t>
            </a:r>
            <a:r>
              <a:rPr lang="en-US" dirty="0" smtClean="0"/>
              <a:t>go about marking and tracking which items you have completed? </a:t>
            </a:r>
          </a:p>
          <a:p>
            <a:r>
              <a:rPr lang="en-US" dirty="0" smtClean="0"/>
              <a:t>Hint: </a:t>
            </a:r>
            <a:r>
              <a:rPr lang="en-US" dirty="0" err="1" smtClean="0"/>
              <a:t>json</a:t>
            </a:r>
            <a:r>
              <a:rPr lang="en-US" dirty="0" smtClean="0"/>
              <a:t> object</a:t>
            </a:r>
            <a:endParaRPr lang="en-IE" dirty="0"/>
          </a:p>
        </p:txBody>
      </p:sp>
      <p:sp>
        <p:nvSpPr>
          <p:cNvPr id="7" name="TextBox 6"/>
          <p:cNvSpPr txBox="1"/>
          <p:nvPr/>
        </p:nvSpPr>
        <p:spPr>
          <a:xfrm>
            <a:off x="763413" y="5373216"/>
            <a:ext cx="7525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to filter to show only completed / to be completed items</a:t>
            </a:r>
          </a:p>
          <a:p>
            <a:r>
              <a:rPr lang="en-US" dirty="0" smtClean="0"/>
              <a:t>Hint: </a:t>
            </a:r>
            <a:r>
              <a:rPr lang="en-US" dirty="0" err="1" smtClean="0"/>
              <a:t>array.filter</a:t>
            </a:r>
            <a:r>
              <a:rPr lang="en-US" dirty="0" smtClean="0"/>
              <a:t>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92718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836712"/>
            <a:ext cx="7270756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1200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400175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687" y="1628800"/>
            <a:ext cx="2009775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221088"/>
            <a:ext cx="466725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1896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Task (</a:t>
            </a:r>
            <a:r>
              <a:rPr lang="en-US" dirty="0" err="1" smtClean="0"/>
              <a:t>Jquery</a:t>
            </a:r>
            <a:r>
              <a:rPr lang="en-US" dirty="0" smtClean="0"/>
              <a:t>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148" y="1196753"/>
            <a:ext cx="8229600" cy="367240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Create an input box</a:t>
            </a:r>
          </a:p>
          <a:p>
            <a:r>
              <a:rPr lang="en-US" dirty="0" smtClean="0"/>
              <a:t>Retrieve number from input</a:t>
            </a:r>
          </a:p>
          <a:p>
            <a:pPr lvl="1"/>
            <a:r>
              <a:rPr lang="en-US" dirty="0" err="1"/>
              <a:t>e</a:t>
            </a:r>
            <a:r>
              <a:rPr lang="en-US" dirty="0" err="1" smtClean="0"/>
              <a:t>.g</a:t>
            </a:r>
            <a:r>
              <a:rPr lang="en-US" dirty="0" smtClean="0"/>
              <a:t> age</a:t>
            </a:r>
          </a:p>
          <a:p>
            <a:r>
              <a:rPr lang="en-US" dirty="0" smtClean="0"/>
              <a:t>Add 5</a:t>
            </a:r>
          </a:p>
          <a:p>
            <a:r>
              <a:rPr lang="en-US" dirty="0" smtClean="0"/>
              <a:t>Place result in a div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 </a:t>
            </a:r>
            <a:r>
              <a:rPr lang="en-US" dirty="0" err="1" smtClean="0"/>
              <a:t>messagePanel</a:t>
            </a:r>
            <a:endParaRPr lang="en-US" dirty="0" smtClean="0"/>
          </a:p>
          <a:p>
            <a:r>
              <a:rPr lang="en-US" dirty="0" smtClean="0"/>
              <a:t>What happens and why</a:t>
            </a:r>
            <a:endParaRPr lang="en-I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699844"/>
            <a:ext cx="8537236" cy="2158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3177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1" y="1772816"/>
            <a:ext cx="8865624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501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Task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previous code to show age in dog years</a:t>
            </a:r>
          </a:p>
          <a:p>
            <a:endParaRPr lang="en-I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419158"/>
            <a:ext cx="8129376" cy="267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8241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12776"/>
            <a:ext cx="8865172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0650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844824"/>
            <a:ext cx="7006189" cy="296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0524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60848"/>
            <a:ext cx="8343327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730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103</Words>
  <Application>Microsoft Office PowerPoint</Application>
  <PresentationFormat>On-screen Show (4:3)</PresentationFormat>
  <Paragraphs>17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git clone https://bitbucket.org/ibatadvweb/course-lessons.git</vt:lpstr>
      <vt:lpstr>PowerPoint Presentation</vt:lpstr>
      <vt:lpstr>PowerPoint Presentation</vt:lpstr>
      <vt:lpstr>Web Task (Jquery)</vt:lpstr>
      <vt:lpstr>PowerPoint Presentation</vt:lpstr>
      <vt:lpstr>Web Task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clone https://bitbucket.org/ibatadvweb/course-lessons.git</dc:title>
  <dc:creator>John Rowley</dc:creator>
  <cp:lastModifiedBy>John Rowley</cp:lastModifiedBy>
  <cp:revision>14</cp:revision>
  <dcterms:created xsi:type="dcterms:W3CDTF">2019-03-13T18:42:34Z</dcterms:created>
  <dcterms:modified xsi:type="dcterms:W3CDTF">2019-03-13T21:01:21Z</dcterms:modified>
</cp:coreProperties>
</file>