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913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8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6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55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6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042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2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90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269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37B5-3D53-4589-BB0D-125007BC43E3}" type="datetimeFigureOut">
              <a:rPr lang="en-IE" smtClean="0"/>
              <a:t>20/03/2019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9B85-7F62-4F11-AC0A-E748DFFED34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0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409" y="127665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022585" y="127665"/>
            <a:ext cx="87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PLACES</a:t>
            </a:r>
          </a:p>
          <a:p>
            <a:pPr algn="ctr"/>
            <a:r>
              <a:rPr lang="en-US" dirty="0" smtClean="0"/>
              <a:t>AN</a:t>
            </a:r>
          </a:p>
          <a:p>
            <a:pPr algn="ctr"/>
            <a:r>
              <a:rPr lang="en-US" dirty="0" smtClean="0"/>
              <a:t>ORDER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3390737" y="127665"/>
            <a:ext cx="120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ONE</a:t>
            </a:r>
          </a:p>
          <a:p>
            <a:pPr algn="ctr"/>
            <a:r>
              <a:rPr lang="en-US" dirty="0" smtClean="0"/>
              <a:t>OR MORE</a:t>
            </a:r>
          </a:p>
          <a:p>
            <a:pPr algn="ctr"/>
            <a:r>
              <a:rPr lang="en-US" dirty="0" smtClean="0"/>
              <a:t>PRODUCTS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832675" y="146970"/>
            <a:ext cx="153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 RECEIVES</a:t>
            </a:r>
          </a:p>
          <a:p>
            <a:pPr algn="ctr"/>
            <a:r>
              <a:rPr lang="en-US" dirty="0" smtClean="0"/>
              <a:t>AN</a:t>
            </a:r>
          </a:p>
          <a:p>
            <a:pPr algn="ctr"/>
            <a:r>
              <a:rPr lang="en-US" dirty="0" smtClean="0"/>
              <a:t>INVOICE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6843051" y="185580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 LIST</a:t>
            </a:r>
          </a:p>
          <a:p>
            <a:pPr algn="ctr"/>
            <a:r>
              <a:rPr lang="en-US" dirty="0" smtClean="0"/>
              <a:t>OF ITEMS</a:t>
            </a:r>
          </a:p>
          <a:p>
            <a:pPr algn="ctr"/>
            <a:r>
              <a:rPr lang="en-US" dirty="0" smtClean="0"/>
              <a:t>THEY BOUGHT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547412" y="3166094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1887195" y="3166094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 smtClean="0"/>
              <a:t>BRANCHES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3419686" y="3175998"/>
            <a:ext cx="120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PRODUCTS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5045009" y="3185399"/>
            <a:ext cx="11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</a:t>
            </a:r>
          </a:p>
          <a:p>
            <a:pPr algn="ctr"/>
            <a:r>
              <a:rPr lang="en-US" dirty="0" smtClean="0"/>
              <a:t>SUPPLIERS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6981006" y="3224009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ADDS THEM</a:t>
            </a:r>
          </a:p>
          <a:p>
            <a:pPr algn="ctr"/>
            <a:r>
              <a:rPr lang="en-US" dirty="0" smtClean="0"/>
              <a:t>TO STOCK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493887" y="1567825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1967248" y="1567824"/>
            <a:ext cx="1374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MAKES ONE</a:t>
            </a:r>
          </a:p>
          <a:p>
            <a:pPr algn="ctr"/>
            <a:r>
              <a:rPr lang="en-US" dirty="0" smtClean="0"/>
              <a:t>OR MORE</a:t>
            </a:r>
          </a:p>
          <a:p>
            <a:pPr algn="ctr"/>
            <a:r>
              <a:rPr lang="en-US" dirty="0" smtClean="0"/>
              <a:t>PAYMENTS </a:t>
            </a:r>
          </a:p>
          <a:p>
            <a:pPr algn="ctr"/>
            <a:r>
              <a:rPr lang="en-US" dirty="0" smtClean="0"/>
              <a:t>PER INVOICE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1812590" y="4437112"/>
            <a:ext cx="129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HAVE</a:t>
            </a:r>
          </a:p>
          <a:p>
            <a:pPr algn="ctr"/>
            <a:r>
              <a:rPr lang="en-US" dirty="0" smtClean="0"/>
              <a:t>EMPLOYEES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3499739" y="4447016"/>
            <a:ext cx="120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dirty="0" smtClean="0"/>
              <a:t>PRODUCTS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5125062" y="4456417"/>
            <a:ext cx="11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</a:t>
            </a:r>
          </a:p>
          <a:p>
            <a:pPr algn="ctr"/>
            <a:r>
              <a:rPr lang="en-US" dirty="0" smtClean="0"/>
              <a:t>SUPPLIERS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7061059" y="449502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ADDS THEM</a:t>
            </a:r>
          </a:p>
          <a:p>
            <a:pPr algn="ctr"/>
            <a:r>
              <a:rPr lang="en-US" dirty="0" smtClean="0"/>
              <a:t>TO STOCK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43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form that requests the make model and </a:t>
            </a:r>
            <a:r>
              <a:rPr lang="en-US" dirty="0" err="1" smtClean="0"/>
              <a:t>colour</a:t>
            </a:r>
            <a:r>
              <a:rPr lang="en-US" dirty="0" smtClean="0"/>
              <a:t> of a car and stores it in local storage</a:t>
            </a:r>
          </a:p>
          <a:p>
            <a:r>
              <a:rPr lang="en-US" dirty="0" smtClean="0"/>
              <a:t>And retrieves the detail in a table in a </a:t>
            </a:r>
            <a:r>
              <a:rPr lang="en-US" smtClean="0"/>
              <a:t>row format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549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79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Rowley</dc:creator>
  <cp:lastModifiedBy>John Rowley</cp:lastModifiedBy>
  <cp:revision>5</cp:revision>
  <dcterms:created xsi:type="dcterms:W3CDTF">2019-03-20T18:47:54Z</dcterms:created>
  <dcterms:modified xsi:type="dcterms:W3CDTF">2019-03-20T21:01:47Z</dcterms:modified>
</cp:coreProperties>
</file>