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961-3473-4B88-A1B0-884C0BFD17E0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6AF8-90BF-4AE1-9C98-B591FB0CB3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197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961-3473-4B88-A1B0-884C0BFD17E0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6AF8-90BF-4AE1-9C98-B591FB0CB3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898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961-3473-4B88-A1B0-884C0BFD17E0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6AF8-90BF-4AE1-9C98-B591FB0CB3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654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961-3473-4B88-A1B0-884C0BFD17E0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6AF8-90BF-4AE1-9C98-B591FB0CB3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267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961-3473-4B88-A1B0-884C0BFD17E0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6AF8-90BF-4AE1-9C98-B591FB0CB3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874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961-3473-4B88-A1B0-884C0BFD17E0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6AF8-90BF-4AE1-9C98-B591FB0CB3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962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961-3473-4B88-A1B0-884C0BFD17E0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6AF8-90BF-4AE1-9C98-B591FB0CB3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369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961-3473-4B88-A1B0-884C0BFD17E0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6AF8-90BF-4AE1-9C98-B591FB0CB3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418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961-3473-4B88-A1B0-884C0BFD17E0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6AF8-90BF-4AE1-9C98-B591FB0CB3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584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961-3473-4B88-A1B0-884C0BFD17E0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6AF8-90BF-4AE1-9C98-B591FB0CB3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917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9961-3473-4B88-A1B0-884C0BFD17E0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6AF8-90BF-4AE1-9C98-B591FB0CB3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552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9961-3473-4B88-A1B0-884C0BFD17E0}" type="datetimeFigureOut">
              <a:rPr lang="en-IE" smtClean="0"/>
              <a:t>13/03/2019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76AF8-90BF-4AE1-9C98-B591FB0CB3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745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ibatadvweb/course-lessons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2130425"/>
            <a:ext cx="8928992" cy="1470025"/>
          </a:xfrm>
        </p:spPr>
        <p:txBody>
          <a:bodyPr>
            <a:normAutofit/>
          </a:bodyPr>
          <a:lstStyle/>
          <a:p>
            <a:r>
              <a:rPr lang="en-IE" dirty="0" smtClean="0"/>
              <a:t>git clone </a:t>
            </a:r>
            <a:r>
              <a:rPr lang="en-IE" sz="3100" dirty="0" smtClean="0">
                <a:hlinkClick r:id="rId2"/>
              </a:rPr>
              <a:t>https://bitbucket.org/ibatadvweb/course-lessons.git</a:t>
            </a:r>
            <a:endParaRPr lang="en-IE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84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36712"/>
            <a:ext cx="727075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20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4001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687" y="1628800"/>
            <a:ext cx="20097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221088"/>
            <a:ext cx="46672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89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Task (</a:t>
            </a:r>
            <a:r>
              <a:rPr lang="en-US" dirty="0" err="1" smtClean="0"/>
              <a:t>Jquery</a:t>
            </a:r>
            <a:r>
              <a:rPr lang="en-US" dirty="0" smtClean="0"/>
              <a:t>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148" y="1196753"/>
            <a:ext cx="8229600" cy="36724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an input box</a:t>
            </a:r>
          </a:p>
          <a:p>
            <a:r>
              <a:rPr lang="en-US" dirty="0" smtClean="0"/>
              <a:t>Retrieve number from input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.g</a:t>
            </a:r>
            <a:r>
              <a:rPr lang="en-US" dirty="0" smtClean="0"/>
              <a:t> age</a:t>
            </a:r>
          </a:p>
          <a:p>
            <a:r>
              <a:rPr lang="en-US" dirty="0" smtClean="0"/>
              <a:t>Add 5</a:t>
            </a:r>
          </a:p>
          <a:p>
            <a:r>
              <a:rPr lang="en-US" dirty="0" smtClean="0"/>
              <a:t>Place result in a div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</a:t>
            </a:r>
            <a:r>
              <a:rPr lang="en-US" dirty="0" err="1" smtClean="0"/>
              <a:t>messagePanel</a:t>
            </a:r>
            <a:endParaRPr lang="en-US" dirty="0" smtClean="0"/>
          </a:p>
          <a:p>
            <a:r>
              <a:rPr lang="en-US" dirty="0" smtClean="0"/>
              <a:t>What happens and why</a:t>
            </a:r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99844"/>
            <a:ext cx="8537236" cy="215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17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1" y="1772816"/>
            <a:ext cx="8865624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0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Task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previous code to show age in dog years</a:t>
            </a:r>
          </a:p>
          <a:p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19158"/>
            <a:ext cx="8129376" cy="267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24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865172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65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7006189" cy="296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52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45</Words>
  <Application>Microsoft Office PowerPoint</Application>
  <PresentationFormat>On-screen Show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git clone https://bitbucket.org/ibatadvweb/course-lessons.git</vt:lpstr>
      <vt:lpstr>PowerPoint Presentation</vt:lpstr>
      <vt:lpstr>PowerPoint Presentation</vt:lpstr>
      <vt:lpstr>Web Task (Jquery)</vt:lpstr>
      <vt:lpstr>PowerPoint Presentation</vt:lpstr>
      <vt:lpstr>Web Task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clone https://bitbucket.org/ibatadvweb/course-lessons.git</dc:title>
  <dc:creator>John Rowley</dc:creator>
  <cp:lastModifiedBy>John Rowley</cp:lastModifiedBy>
  <cp:revision>9</cp:revision>
  <dcterms:created xsi:type="dcterms:W3CDTF">2019-03-13T18:42:34Z</dcterms:created>
  <dcterms:modified xsi:type="dcterms:W3CDTF">2019-03-13T19:56:24Z</dcterms:modified>
</cp:coreProperties>
</file>