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69D6-F147-5E45-A615-AD3AE4536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7EE6B-425C-904B-9105-739247F9B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C986E-CF59-C544-9994-D390DE32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CBE3D-D6D1-6A44-9D84-08FBC552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C0C1F-2B8C-DA4F-8A03-6C6BD279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9A39-BAAE-8D47-A5B7-BCD03B6D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4221A-48B1-134A-A58C-36BE86A1C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2E5E-7326-D647-BC52-7453E78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F2FAA-EA1C-E447-A7F4-3047E10E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E5B5-D3F8-634A-9A73-0BAC49C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7662F-7EF6-364F-AE8D-D9B004242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AA2E5-059E-AB4E-B835-5663B0AEC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F804-2ACB-BD42-BD39-4C311C60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C8F4-BB4A-F441-A35D-E6B0391D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F527-E098-C044-AACA-920C35C5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6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D4C-9469-3049-8C6F-E9199E95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3619-3A3F-104B-A1A2-D80AA8067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DEB8-E45B-A04B-ACC3-E6C5CEE7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7623-7A4A-8B44-BC98-D8AB7D94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D2B1-4E29-9647-BD47-9EC35CEC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7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0D4A-28B5-BD45-8AD5-54293C57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DEFC3-98AD-6945-9E98-0C69D906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4953-253C-1343-BE1C-5C7353C7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2BC0-214F-6C4E-B53C-D9A0CCA0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E1EB-A82B-AC41-A5BB-95F48FEF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6F2B-FCF9-E640-9175-2C1C34F3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417E-2BEF-6C40-A7A0-6DE04BA56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84CC1-295C-1C44-8EF1-7518D2FBC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C2AA-4E69-0845-99BB-51F4C861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69BB6-CEFE-E04C-9746-EDD269A3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E2271-B697-7746-93E3-2D33766A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CC9D-58B8-BB4C-84F9-835CCA2F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A5DDD-35A2-114E-BDC1-BDE62C267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EDF0B-8C4B-734B-AB38-CF71F8F91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CCF1E-96B1-164D-8990-CDF5D6A88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18FFD-1BB8-5349-B31D-C5EB4680B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9DED2-25FB-7240-B071-4F75D89E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EEDE8-98B4-EA41-91A9-ABC0998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969E1-7E82-5048-ADEF-31B93C94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1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3F4C-C4F6-C84C-A992-3CCC13F1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41A8E-5CCB-EC43-8CA3-D21D71AC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E5A9B-087B-244D-BEF2-E1F80509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770F4-040E-4B48-917B-BB77A22C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DCAD1-7AB4-AB4B-902B-FBEE43D8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1FE4E-7704-8F4D-9FED-0122D133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2737F-3C73-8A4D-80C6-A3D26B18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7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2610-1367-5A45-9791-63BA947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99EA-09A5-024E-AAB9-A9215DA6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7E8CA-D465-F240-8CB5-F31E64EF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BFCB1-8403-AB4D-81DE-23BE5973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58DBA-3CFC-BB44-951C-4A55912E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B5528-9E22-B843-9856-71F0D3A2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7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6818-27B0-8742-BC39-C29A2691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1EA35-F906-1043-A71E-B8E6FC0F4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97737-9B1D-7E4B-9085-A2856A21E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640FB-FE0B-ED4A-B5C5-B335B37D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13AC2-96E9-7045-A5CF-A99322DD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CCDCE-28AF-5C4A-9941-6A324886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74513-2026-D546-81F8-FE611D0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6588-C01D-934E-BD51-B24F66E2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59DC5-901E-2E48-B82F-80934CF5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DAC7-C7A5-C24E-97B3-3F99536A33E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F1E1-73CB-D147-B4B7-7A2DF8A2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610F-5162-384E-B00D-9F5B76FA9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A604-F563-FC4D-A15C-078ECFBE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7CE3-135A-FF4C-8BE2-7377CC6E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04A45-8D55-AE4C-A150-D1D762DB7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182601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BF7CD5-3C6E-E845-A1AA-8B31BB56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393701"/>
            <a:ext cx="2171700" cy="124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A93337-6565-7B4A-A7C6-7CF090330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896534"/>
            <a:ext cx="6502400" cy="354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630712-3905-3546-A072-84EBE69D7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24667"/>
            <a:ext cx="5740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5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E8B03A-23F2-CF43-9CCC-9348AE4F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427816"/>
            <a:ext cx="8128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F367F-EB86-064C-950B-B9402F2A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550333"/>
            <a:ext cx="7442200" cy="17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6E490-88CC-604C-BCB4-55A726196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9" r="36446"/>
          <a:stretch/>
        </p:blipFill>
        <p:spPr>
          <a:xfrm>
            <a:off x="8113735" y="347133"/>
            <a:ext cx="3497893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8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60761-774F-B440-BFCD-BCA71AEC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6" y="1037167"/>
            <a:ext cx="75184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EFB41-D0E2-4F4C-B5C0-AA862781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217" y="3429000"/>
            <a:ext cx="7251700" cy="1993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C88E40-C8DC-B84A-94F3-28871B660563}"/>
              </a:ext>
            </a:extLst>
          </p:cNvPr>
          <p:cNvCxnSpPr/>
          <p:nvPr/>
        </p:nvCxnSpPr>
        <p:spPr>
          <a:xfrm>
            <a:off x="6096000" y="1417297"/>
            <a:ext cx="0" cy="22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BBD70C-EEB2-1546-81E6-70FE039F2043}"/>
              </a:ext>
            </a:extLst>
          </p:cNvPr>
          <p:cNvCxnSpPr>
            <a:cxnSpLocks/>
          </p:cNvCxnSpPr>
          <p:nvPr/>
        </p:nvCxnSpPr>
        <p:spPr>
          <a:xfrm>
            <a:off x="4797468" y="1791222"/>
            <a:ext cx="1298532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5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Working with JSON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Rowley</dc:creator>
  <cp:lastModifiedBy>John Rowley</cp:lastModifiedBy>
  <cp:revision>4</cp:revision>
  <dcterms:created xsi:type="dcterms:W3CDTF">2018-10-25T07:10:53Z</dcterms:created>
  <dcterms:modified xsi:type="dcterms:W3CDTF">2018-10-25T07:23:42Z</dcterms:modified>
</cp:coreProperties>
</file>