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A-BA00-4A72-942F-234B2796C32F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708C-5FCA-42DF-B25D-62145D9C44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81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A-BA00-4A72-942F-234B2796C32F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708C-5FCA-42DF-B25D-62145D9C44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83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A-BA00-4A72-942F-234B2796C32F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708C-5FCA-42DF-B25D-62145D9C44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071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A-BA00-4A72-942F-234B2796C32F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708C-5FCA-42DF-B25D-62145D9C44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265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A-BA00-4A72-942F-234B2796C32F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708C-5FCA-42DF-B25D-62145D9C44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501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A-BA00-4A72-942F-234B2796C32F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708C-5FCA-42DF-B25D-62145D9C44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93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A-BA00-4A72-942F-234B2796C32F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708C-5FCA-42DF-B25D-62145D9C44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51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A-BA00-4A72-942F-234B2796C32F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708C-5FCA-42DF-B25D-62145D9C44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237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A-BA00-4A72-942F-234B2796C32F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708C-5FCA-42DF-B25D-62145D9C44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785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A-BA00-4A72-942F-234B2796C32F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708C-5FCA-42DF-B25D-62145D9C44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36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A-BA00-4A72-942F-234B2796C32F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708C-5FCA-42DF-B25D-62145D9C44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360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1A2A-BA00-4A72-942F-234B2796C32F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2708C-5FCA-42DF-B25D-62145D9C44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171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547938"/>
            <a:ext cx="61626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Component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492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75" y="3068960"/>
            <a:ext cx="84867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Routing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270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96" y="3460723"/>
            <a:ext cx="6467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nav</a:t>
            </a:r>
            <a:r>
              <a:rPr lang="en-US" dirty="0" smtClean="0"/>
              <a:t> link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9416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Generate Component</vt:lpstr>
      <vt:lpstr>Modify Routing</vt:lpstr>
      <vt:lpstr>Add nav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Component</dc:title>
  <dc:creator>John Rowley</dc:creator>
  <cp:lastModifiedBy>John Rowley</cp:lastModifiedBy>
  <cp:revision>1</cp:revision>
  <dcterms:created xsi:type="dcterms:W3CDTF">2018-10-15T17:36:41Z</dcterms:created>
  <dcterms:modified xsi:type="dcterms:W3CDTF">2018-10-15T17:44:47Z</dcterms:modified>
</cp:coreProperties>
</file>