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EF50-F90F-4E56-B907-7C6287F4FDE3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76F2-9343-4EA0-8B4B-3D13DCD823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436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EF50-F90F-4E56-B907-7C6287F4FDE3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76F2-9343-4EA0-8B4B-3D13DCD823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878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EF50-F90F-4E56-B907-7C6287F4FDE3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76F2-9343-4EA0-8B4B-3D13DCD823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475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EF50-F90F-4E56-B907-7C6287F4FDE3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76F2-9343-4EA0-8B4B-3D13DCD823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367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EF50-F90F-4E56-B907-7C6287F4FDE3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76F2-9343-4EA0-8B4B-3D13DCD823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269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EF50-F90F-4E56-B907-7C6287F4FDE3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76F2-9343-4EA0-8B4B-3D13DCD823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27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EF50-F90F-4E56-B907-7C6287F4FDE3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76F2-9343-4EA0-8B4B-3D13DCD823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810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EF50-F90F-4E56-B907-7C6287F4FDE3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76F2-9343-4EA0-8B4B-3D13DCD823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30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EF50-F90F-4E56-B907-7C6287F4FDE3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76F2-9343-4EA0-8B4B-3D13DCD823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882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EF50-F90F-4E56-B907-7C6287F4FDE3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76F2-9343-4EA0-8B4B-3D13DCD823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438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EF50-F90F-4E56-B907-7C6287F4FDE3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76F2-9343-4EA0-8B4B-3D13DCD823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015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DEF50-F90F-4E56-B907-7C6287F4FDE3}" type="datetimeFigureOut">
              <a:rPr lang="en-IE" smtClean="0"/>
              <a:t>07/11/2018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876F2-9343-4EA0-8B4B-3D13DCD823D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445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Eg8vZJMq" TargetMode="External"/><Relationship Id="rId2" Type="http://schemas.openxmlformats.org/officeDocument/2006/relationships/hyperlink" Target="https://pastebin.com/TmR36Cv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Pastebin</a:t>
            </a:r>
            <a:r>
              <a:rPr lang="en-US" dirty="0" smtClean="0"/>
              <a:t> links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9903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844824"/>
            <a:ext cx="7772400" cy="3602831"/>
          </a:xfrm>
        </p:spPr>
        <p:txBody>
          <a:bodyPr>
            <a:normAutofit fontScale="90000"/>
          </a:bodyPr>
          <a:lstStyle/>
          <a:p>
            <a:pPr algn="l"/>
            <a:r>
              <a:rPr lang="en-IE" dirty="0" smtClean="0">
                <a:hlinkClick r:id="rId2"/>
              </a:rPr>
              <a:t>Stations:</a:t>
            </a:r>
            <a:br>
              <a:rPr lang="en-IE" dirty="0" smtClean="0">
                <a:hlinkClick r:id="rId2"/>
              </a:rPr>
            </a:br>
            <a:r>
              <a:rPr lang="en-IE" dirty="0" smtClean="0">
                <a:hlinkClick r:id="rId2"/>
              </a:rPr>
              <a:t>https</a:t>
            </a:r>
            <a:r>
              <a:rPr lang="en-IE" dirty="0">
                <a:hlinkClick r:id="rId2"/>
              </a:rPr>
              <a:t>://</a:t>
            </a:r>
            <a:r>
              <a:rPr lang="en-IE" dirty="0" smtClean="0">
                <a:hlinkClick r:id="rId2"/>
              </a:rPr>
              <a:t>pastebin.com/TmR36CvL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Weather:</a:t>
            </a:r>
            <a:br>
              <a:rPr lang="en-IE" dirty="0" smtClean="0"/>
            </a:br>
            <a:r>
              <a:rPr lang="en-IE" dirty="0" smtClean="0">
                <a:hlinkClick r:id="rId3"/>
              </a:rPr>
              <a:t>https://pastebin.com/Eg8vZJMq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801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Pastebin links</vt:lpstr>
      <vt:lpstr>Stations: https://pastebin.com/TmR36CvL  Weather: https://pastebin.com/Eg8vZJMq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Pastebin links</dc:title>
  <dc:creator>John Rowley</dc:creator>
  <cp:lastModifiedBy>John Rowley</cp:lastModifiedBy>
  <cp:revision>2</cp:revision>
  <dcterms:created xsi:type="dcterms:W3CDTF">2018-11-07T20:10:32Z</dcterms:created>
  <dcterms:modified xsi:type="dcterms:W3CDTF">2018-11-07T20:17:55Z</dcterms:modified>
</cp:coreProperties>
</file>