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5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88BE7-C861-4C0E-B49C-69059C2150F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2119-087A-4571-9B5D-AF6D0B714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92" y="0"/>
            <a:ext cx="6977910" cy="67976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4632" y="911634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9732" y="1406934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2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35992" y="2229894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3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41632" y="3685314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4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2312" y="3832475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5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5352" y="2912687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0027" y="4570008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7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28879" y="5277894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9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7275" y="3685314"/>
            <a:ext cx="4832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96616" y="5204700"/>
            <a:ext cx="107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10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30707" y="4729983"/>
            <a:ext cx="9908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11</a:t>
            </a:r>
            <a:endParaRPr lang="zh-CN" altLang="en-US" sz="40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9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xu</cp:lastModifiedBy>
  <cp:revision>2</cp:revision>
  <dcterms:created xsi:type="dcterms:W3CDTF">2018-09-27T03:10:16Z</dcterms:created>
  <dcterms:modified xsi:type="dcterms:W3CDTF">2018-09-27T03:32:39Z</dcterms:modified>
</cp:coreProperties>
</file>