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R3AbIglJCPOxNHfByqzqBjU+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db084a3c7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db084a3c7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7db084a3c7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db084a3c7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7db084a3c7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011218" y="3602037"/>
            <a:ext cx="10241281" cy="208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2307832"/>
            <a:ext cx="45836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935915" y="3602038"/>
            <a:ext cx="1023052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xi.com/en/" TargetMode="External"/><Relationship Id="rId4" Type="http://schemas.openxmlformats.org/officeDocument/2006/relationships/hyperlink" Target="https://www.nextbike.de/en/" TargetMode="External"/><Relationship Id="rId5" Type="http://schemas.openxmlformats.org/officeDocument/2006/relationships/hyperlink" Target="https://www.helloride-global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Q1HNFZNKNgASOg4prutMvpJiDPeYpJ54FOTu7bnswUY/view?tab=t.0#heading=h.zdgz5ioo78k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1652779" y="505914"/>
            <a:ext cx="817045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Lab 1</a:t>
            </a:r>
            <a:endParaRPr/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1652779" y="3002856"/>
            <a:ext cx="8886442" cy="238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SOEN 343: Software Architecture and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50" name="Google Shape;50;p1"/>
          <p:cNvSpPr txBox="1"/>
          <p:nvPr/>
        </p:nvSpPr>
        <p:spPr>
          <a:xfrm>
            <a:off x="5585187" y="6167420"/>
            <a:ext cx="1021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Project Deliveries – Phase II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Phase II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the system architecture (SA)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use case model for: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BikeShare Management Module (BMS)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 design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your decision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use cases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Project Deliveries – Phase III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the use case model for the mandatory features: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Pricing and Billing (PRC)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Dashboard – Simulator UI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Update: domain diagram, architecture diagram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use case models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design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your decision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the use cases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Project Deliveries – Phase IV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 Ride history retrieval module (HIST) + one optional module (options to be determined)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 domain and architecture diagrams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the use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 design patterns: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your choice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Deliver an operational version of your system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Groups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Groups must be 5-6 students, no more no less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next week (lab 2), your groups must be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Submit your group composition in Moodle by next Thursday, September 18</a:t>
            </a:r>
            <a:r>
              <a:rPr baseline="30000" lang="en-US"/>
              <a:t>th</a:t>
            </a:r>
            <a:r>
              <a:rPr lang="en-US"/>
              <a:t> 11:59pm.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Choose a group name!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AI Usage</a:t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Review university policy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Submitting content not written by yourself is not allowed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Remember you will have to explain your design decisions for each delivery</a:t>
            </a:r>
            <a:endParaRPr/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 groups of 5-6 students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one GitHub private repository per team with the following structure: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README (include group members details)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License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docs/ (contains diagrams)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src/ (contains source code)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your TA and Prof Costa as collaborators</a:t>
            </a:r>
            <a:endParaRPr/>
          </a:p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22158" y="2644716"/>
            <a:ext cx="45836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4607312" y="2276445"/>
            <a:ext cx="6746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information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3200">
                <a:solidFill>
                  <a:schemeClr val="dk1"/>
                </a:solidFill>
              </a:rPr>
              <a:t>esentation of the project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forming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Contact Info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email for your TA in the course outline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Expect up to 24h for a response</a:t>
            </a:r>
            <a:endParaRPr/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Attendance</a:t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 attendance is </a:t>
            </a:r>
            <a:r>
              <a:rPr b="1" lang="en-US"/>
              <a:t>mandatory</a:t>
            </a:r>
            <a:r>
              <a:rPr lang="en-US"/>
              <a:t> (20% of the course marks)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lab 2 (next week), I will be taking attendance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swaps will be allowed after lab 2 (notify your TA, they will approve the switch)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sure you attend the lab you are assigned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Labs are dedicated to group work – attend with your group!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db084a3c7_1_20"/>
          <p:cNvSpPr txBox="1"/>
          <p:nvPr>
            <p:ph type="title"/>
          </p:nvPr>
        </p:nvSpPr>
        <p:spPr>
          <a:xfrm>
            <a:off x="838200" y="2406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of the project</a:t>
            </a:r>
            <a:endParaRPr/>
          </a:p>
        </p:txBody>
      </p:sp>
      <p:sp>
        <p:nvSpPr>
          <p:cNvPr id="78" name="Google Shape;78;g37db084a3c7_1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Bike Sharing System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bike sharing system provides docking stations and makes bikes available for rental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Users rent bikes and pay via the dashboard UI or an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Operators get notified of usage and rebalance the docks as required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(for inspiration):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Bixi (Montreal bike sharing system):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https://bixi.com/en/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NextBike (Europe):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https://www.nextbike.de/en/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HelloRide (Singapore, Australia):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https://www.helloride-global.com/</a:t>
            </a:r>
            <a:r>
              <a:rPr lang="en-US"/>
              <a:t>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Project Deliveries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4 phases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phase ends in a presentation of your delivery to the TA (max 10 minutes) in the 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Java for the backend and Javascript-based frontend (or plain Javascript) is highly recommended. Using other programming languages will require approval.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Project Deliveries – Phase I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 identification and information gathering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system as-is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Proposing a system-to be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the concept and domain of the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Deliverables: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Context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Domain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See: </a:t>
            </a: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Project description - Phase I - Google Docs</a:t>
            </a:r>
            <a:endParaRPr sz="3600"/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db084a3c7_1_7"/>
          <p:cNvSpPr txBox="1"/>
          <p:nvPr>
            <p:ph type="title"/>
          </p:nvPr>
        </p:nvSpPr>
        <p:spPr>
          <a:xfrm>
            <a:off x="822141" y="2644725"/>
            <a:ext cx="999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Overview of Phases II -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(subject to change)</a:t>
            </a:r>
            <a:endParaRPr/>
          </a:p>
        </p:txBody>
      </p:sp>
      <p:sp>
        <p:nvSpPr>
          <p:cNvPr id="105" name="Google Shape;105;g37db084a3c7_1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37db084a3c7_1_7"/>
          <p:cNvSpPr txBox="1"/>
          <p:nvPr/>
        </p:nvSpPr>
        <p:spPr>
          <a:xfrm>
            <a:off x="4607312" y="2276445"/>
            <a:ext cx="674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2023-01-05T22:24:32Z</dcterms:created>
  <dc:creator>Damasceno Costa, Diego</dc:creator>
</cp:coreProperties>
</file>