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59" r:id="rId8"/>
    <p:sldId id="263" r:id="rId9"/>
    <p:sldId id="264" r:id="rId10"/>
    <p:sldId id="269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5917"/>
    <a:srgbClr val="EFA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4C48-BE86-F0E3-099B-46C977BF8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8BE35-B535-FC7B-2F1A-7590110C0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F53BC-848F-9532-EFD8-550A2847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EB5F-DC4B-48B9-A328-B794C2413A0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5A5F-BA53-EADE-FB9B-7759AC94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1378-B93A-D7A8-39F7-0FACF6D8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F24-CCD3-47F0-91D6-E192C2BE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7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9CF1-8C35-F3A8-5E79-AE90BF59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D8E69-D8E6-3533-2C0A-C81BEAA33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8AB7-61B1-6DFB-769D-52810E1F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EB5F-DC4B-48B9-A328-B794C2413A0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EF52-2F7A-5CAA-8D1A-31BDC155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8E499-E2FE-E442-55EC-F9151A09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F24-CCD3-47F0-91D6-E192C2BE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4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3180F-0446-ED20-0B30-2C6260DF4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D7B31-66B4-7865-B7D2-98C0CBB20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ACC7-02C7-35F6-92E0-7CD672DA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EB5F-DC4B-48B9-A328-B794C2413A0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D81A-9390-27EF-055F-5DC16CFD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9155-68B8-11CC-C474-5D4934B8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F24-CCD3-47F0-91D6-E192C2BE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6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99A8-FFAE-45CA-D279-81BEADAE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3107-D01D-67AB-DDC4-229B8F9E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A8F6-21F9-1ED6-CC47-C5AA0F65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EB5F-DC4B-48B9-A328-B794C2413A0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A635-B596-C5B6-9576-1C3C1010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C517-3F7B-DA0F-B6DB-DC69BB87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F24-CCD3-47F0-91D6-E192C2BE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6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EFE2-6611-EA1C-F2C3-82630ED6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ECDAA-EC9D-E893-8EF2-805057AE8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A34E9-E5E2-CF18-CC6F-B9C3F8E7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EB5F-DC4B-48B9-A328-B794C2413A0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2381-6FF0-3816-8027-521E77C8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1093-7FAB-B6B4-A68E-ADEEAEA9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F24-CCD3-47F0-91D6-E192C2BE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37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CC31-1A26-1A81-0BCD-A8457C26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7193-9EFE-EF13-9B52-F0CC8FD9C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A8356-D429-6241-C6F1-58CB91FF3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BC87E-4D6F-2A07-476C-87F69D80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EB5F-DC4B-48B9-A328-B794C2413A0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BEEC2-C7F0-D21E-795B-8DD0AF2C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B4B92-653E-094C-E860-17DEDC5D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F24-CCD3-47F0-91D6-E192C2BE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0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6D5E-165E-5976-C99B-0144E68D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84CD-B86C-9B1F-1B6E-8D53ACD7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33653-8347-3D76-BCF5-3850CB8E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94DF5-92BD-B5E2-850E-F3D2FEFCA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B1E34-3EF5-344D-E99A-AF1B632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79E31-F4A5-7804-255B-3B4DAE73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EB5F-DC4B-48B9-A328-B794C2413A0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6AEE6-40E6-7C42-FD3F-E66C15E4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AF76C-4E8B-1CD6-CD38-09E45FD3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F24-CCD3-47F0-91D6-E192C2BE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31AF-6EF8-9A57-4BD1-D11D093D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823F2-5072-F560-0B98-961935CB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EB5F-DC4B-48B9-A328-B794C2413A0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C7E54-6700-EA3B-2932-0011AAA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3FA27-66AF-8A60-0548-4B76C44C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F24-CCD3-47F0-91D6-E192C2BE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9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FDCD6-6987-D1AD-D1F2-E2876567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EB5F-DC4B-48B9-A328-B794C2413A0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BCB3F-2176-5D0F-01BC-21D32E96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D075-EE16-D5B4-66AA-08686748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F24-CCD3-47F0-91D6-E192C2BE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8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E814-BAEF-6D98-A804-0AA98C3B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2A5D-337A-EC4D-9CEF-7A1710EB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CA5A5-0B18-DAB4-F51A-BD26987A8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98826-AAA8-AAD9-70AC-86A4E49C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EB5F-DC4B-48B9-A328-B794C2413A0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4D222-0034-8A9A-A2D6-1A892C86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4D0A5-FFC7-A4CE-46C8-9EBACCEA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F24-CCD3-47F0-91D6-E192C2BE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5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191A-132C-CED6-1C3D-11229F02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782F6-D187-1438-C0ED-83B3D9660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12723-4E84-7C7A-825E-3C7C0EB15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AE814-B2D6-E980-1739-8B835FC0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EB5F-DC4B-48B9-A328-B794C2413A0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82CBA-B477-A85A-139F-08D9464F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83C9-6668-E9F5-EB6B-1EA060C4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F24-CCD3-47F0-91D6-E192C2BE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1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AA5AE-AE4C-638B-0C11-51AB3C63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F6E4D-11C5-45DD-7413-CC2A4214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398-1DF5-3EF1-46D5-464972765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4CEB5F-DC4B-48B9-A328-B794C2413A0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7D01-C40C-E80C-473F-23DD8F539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5D23A-A3F1-896B-C749-808721C51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67BF24-CCD3-47F0-91D6-E192C2BE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5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omatic Spiced Pizza Slices: High-Resolution Stock Photo">
            <a:extLst>
              <a:ext uri="{FF2B5EF4-FFF2-40B4-BE49-F238E27FC236}">
                <a16:creationId xmlns:a16="http://schemas.microsoft.com/office/drawing/2014/main" id="{072F1430-9C50-ED04-3756-405CEE4A1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B874E9-A20F-6FFD-DB7F-EA60B7E59E6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  <a:latin typeface="Sagona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2F2C8-2EDB-C196-049C-CEAE2E3F7B32}"/>
              </a:ext>
            </a:extLst>
          </p:cNvPr>
          <p:cNvSpPr txBox="1"/>
          <p:nvPr/>
        </p:nvSpPr>
        <p:spPr>
          <a:xfrm>
            <a:off x="2733040" y="2774632"/>
            <a:ext cx="728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Sales Trends and Insights using SQL</a:t>
            </a:r>
            <a:endParaRPr lang="en-IN" sz="2800" i="1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5C563-3A01-9994-386D-263037B41DB5}"/>
              </a:ext>
            </a:extLst>
          </p:cNvPr>
          <p:cNvSpPr txBox="1"/>
          <p:nvPr/>
        </p:nvSpPr>
        <p:spPr>
          <a:xfrm>
            <a:off x="4815840" y="4021008"/>
            <a:ext cx="256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2874" indent="-242874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- SQL</a:t>
            </a:r>
            <a:endParaRPr lang="en-IN" sz="2000" b="1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874" indent="-242874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MySQL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BE2FC-4BA2-E082-6710-B50674769948}"/>
              </a:ext>
            </a:extLst>
          </p:cNvPr>
          <p:cNvSpPr txBox="1"/>
          <p:nvPr/>
        </p:nvSpPr>
        <p:spPr>
          <a:xfrm>
            <a:off x="3623945" y="3432444"/>
            <a:ext cx="49441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EER Diagram • Schema • Queries • Insights</a:t>
            </a:r>
            <a:endParaRPr lang="en-IN" sz="2000" b="1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C313F2-36B3-4146-3EEC-7E1ED725C091}"/>
              </a:ext>
            </a:extLst>
          </p:cNvPr>
          <p:cNvSpPr txBox="1"/>
          <p:nvPr/>
        </p:nvSpPr>
        <p:spPr>
          <a:xfrm>
            <a:off x="6817360" y="6381652"/>
            <a:ext cx="559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Kumari Neha | B. Tech, Lovely professional university</a:t>
            </a:r>
            <a:endParaRPr lang="en-IN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419DF-4325-43A9-DF5E-81E4F898CE5F}"/>
              </a:ext>
            </a:extLst>
          </p:cNvPr>
          <p:cNvSpPr txBox="1"/>
          <p:nvPr/>
        </p:nvSpPr>
        <p:spPr>
          <a:xfrm>
            <a:off x="2733040" y="813326"/>
            <a:ext cx="7731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agona" panose="02010004040101010103" pitchFamily="2" charset="0"/>
              </a:rPr>
              <a:t>Pizza Sales Analysis </a:t>
            </a:r>
            <a:br>
              <a:rPr lang="en-US" sz="5400" dirty="0">
                <a:latin typeface="Sagona" panose="02010004040101010103" pitchFamily="2" charset="0"/>
              </a:rPr>
            </a:br>
            <a:r>
              <a:rPr lang="en-US" sz="5400" dirty="0">
                <a:latin typeface="Sagona" panose="02010004040101010103" pitchFamily="2" charset="0"/>
              </a:rPr>
              <a:t>       (SQL Project)</a:t>
            </a:r>
            <a:endParaRPr lang="en-IN" sz="5400" dirty="0">
              <a:latin typeface="Sagona" panose="020100040401010101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3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8CDA0-826E-600C-6A55-E03D511C6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omatic Spiced Pizza Slices: High-Resolution Stock Photo">
            <a:extLst>
              <a:ext uri="{FF2B5EF4-FFF2-40B4-BE49-F238E27FC236}">
                <a16:creationId xmlns:a16="http://schemas.microsoft.com/office/drawing/2014/main" id="{1FA23606-7A38-7D91-C083-C6B2D225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76DA80-C7C7-5B7C-5314-1BD9A7EA30C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>
              <a:lumMod val="40000"/>
              <a:lumOff val="60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B4380FB-B6B7-6CCE-84DE-CA7912A9D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80" y="338130"/>
            <a:ext cx="7272106" cy="2974383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F428B4-F41F-8137-8152-00F19C065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229" y="338130"/>
            <a:ext cx="3419411" cy="2974382"/>
          </a:xfrm>
          <a:prstGeom prst="rect">
            <a:avLst/>
          </a:prstGeom>
        </p:spPr>
      </p:pic>
      <p:pic>
        <p:nvPicPr>
          <p:cNvPr id="4" name="Picture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9E3F8E5C-45C3-2F8B-3DD1-9745EE35B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93" y="3650642"/>
            <a:ext cx="7272107" cy="286922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04E4E1-D2FF-562C-36A5-1F8D4B0BB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229" y="3650640"/>
            <a:ext cx="3419410" cy="28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5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98B43-02C5-5490-1A2C-4779502BD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omatic Spiced Pizza Slices: High-Resolution Stock Photo">
            <a:extLst>
              <a:ext uri="{FF2B5EF4-FFF2-40B4-BE49-F238E27FC236}">
                <a16:creationId xmlns:a16="http://schemas.microsoft.com/office/drawing/2014/main" id="{4B8E7C85-F259-2E5A-B80E-269951311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B4755-A574-9583-8A01-F9838AC7727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>
              <a:lumMod val="40000"/>
              <a:lumOff val="60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02339CA-2D02-369E-E5E1-06DEB481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3" y="462620"/>
            <a:ext cx="7134536" cy="3088266"/>
          </a:xfrm>
          <a:prstGeom prst="rect">
            <a:avLst/>
          </a:prstGeom>
        </p:spPr>
      </p:pic>
      <p:pic>
        <p:nvPicPr>
          <p:cNvPr id="10" name="Picture 9" descr="A screenshot of a data&#10;&#10;AI-generated content may be incorrect.">
            <a:extLst>
              <a:ext uri="{FF2B5EF4-FFF2-40B4-BE49-F238E27FC236}">
                <a16:creationId xmlns:a16="http://schemas.microsoft.com/office/drawing/2014/main" id="{B042AC1B-9B9A-793F-028C-B9CF54B5C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713" y="464073"/>
            <a:ext cx="3078087" cy="3086811"/>
          </a:xfrm>
          <a:prstGeom prst="rect">
            <a:avLst/>
          </a:prstGeom>
        </p:spPr>
      </p:pic>
      <p:pic>
        <p:nvPicPr>
          <p:cNvPr id="11" name="Picture 10" descr="A computer code with text&#10;&#10;AI-generated content may be incorrect.">
            <a:extLst>
              <a:ext uri="{FF2B5EF4-FFF2-40B4-BE49-F238E27FC236}">
                <a16:creationId xmlns:a16="http://schemas.microsoft.com/office/drawing/2014/main" id="{2A97E5A8-E29D-606A-DF97-71CFF1CF8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83" y="3952562"/>
            <a:ext cx="7134536" cy="2503761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3AEB54-812F-6F33-428C-18BF03CFD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713" y="4437280"/>
            <a:ext cx="3078087" cy="153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7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9B6D6-86ED-373E-9892-23BB66E7D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omatic Spiced Pizza Slices: High-Resolution Stock Photo">
            <a:extLst>
              <a:ext uri="{FF2B5EF4-FFF2-40B4-BE49-F238E27FC236}">
                <a16:creationId xmlns:a16="http://schemas.microsoft.com/office/drawing/2014/main" id="{2DC8D957-1494-F585-5880-09503785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12A5E9-608D-EA7E-B0BB-3B3E37231185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lumMod val="95000"/>
              <a:alpha val="7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9BA8F-6A0E-0852-1B8B-F41FD12EA9C4}"/>
              </a:ext>
            </a:extLst>
          </p:cNvPr>
          <p:cNvSpPr txBox="1"/>
          <p:nvPr/>
        </p:nvSpPr>
        <p:spPr>
          <a:xfrm>
            <a:off x="1798320" y="2142559"/>
            <a:ext cx="885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2874" indent="-242874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– 817860.05</a:t>
            </a:r>
          </a:p>
          <a:p>
            <a:pPr marL="242874" indent="-242874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pizza size ordered – Large ( 18526 Orders)</a:t>
            </a:r>
          </a:p>
          <a:p>
            <a:pPr marL="242874" indent="-242874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 generating pizza size – Large ( 375318.70 rupees)</a:t>
            </a:r>
          </a:p>
          <a:p>
            <a:pPr marL="242874" indent="-242874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 generating order hours – 12 A.M</a:t>
            </a:r>
          </a:p>
          <a:p>
            <a:pPr marL="242874" indent="-242874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orders per day – 138</a:t>
            </a:r>
          </a:p>
          <a:p>
            <a:pPr marL="242874" indent="-242874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 generating pizza type – Chicken pizza</a:t>
            </a:r>
          </a:p>
          <a:p>
            <a:pPr marL="242874" indent="-242874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874" indent="-242874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874" indent="-242874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874" indent="-242874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874" indent="-242874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1A971-9FF4-516A-4F15-B7B959A1DF79}"/>
              </a:ext>
            </a:extLst>
          </p:cNvPr>
          <p:cNvSpPr txBox="1"/>
          <p:nvPr/>
        </p:nvSpPr>
        <p:spPr>
          <a:xfrm>
            <a:off x="4434840" y="560457"/>
            <a:ext cx="3794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  <a:endParaRPr lang="en-IN" sz="4800" b="1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9464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461D2-38AB-EE1A-9981-A8A8B9D52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omatic Spiced Pizza Slices: High-Resolution Stock Photo">
            <a:extLst>
              <a:ext uri="{FF2B5EF4-FFF2-40B4-BE49-F238E27FC236}">
                <a16:creationId xmlns:a16="http://schemas.microsoft.com/office/drawing/2014/main" id="{6148D91C-D291-4C57-CE8B-306568DDD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B05F08-C5A7-D2C3-8F8A-9BF58D938D4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>
              <a:lumMod val="40000"/>
              <a:lumOff val="60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diagram of a data flow&#10;&#10;AI-generated content may be incorrect.">
            <a:extLst>
              <a:ext uri="{FF2B5EF4-FFF2-40B4-BE49-F238E27FC236}">
                <a16:creationId xmlns:a16="http://schemas.microsoft.com/office/drawing/2014/main" id="{15C4047C-8584-75C7-3BA6-06D0B462F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1188719"/>
            <a:ext cx="10119360" cy="5321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D4EFF9-30A2-A829-F1B1-92AE98BF9657}"/>
              </a:ext>
            </a:extLst>
          </p:cNvPr>
          <p:cNvSpPr txBox="1"/>
          <p:nvPr/>
        </p:nvSpPr>
        <p:spPr>
          <a:xfrm>
            <a:off x="4216400" y="178862"/>
            <a:ext cx="3982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EER - Diagram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8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59DA5-BF38-2901-5EBF-D95D267CD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omatic Spiced Pizza Slices: High-Resolution Stock Photo">
            <a:extLst>
              <a:ext uri="{FF2B5EF4-FFF2-40B4-BE49-F238E27FC236}">
                <a16:creationId xmlns:a16="http://schemas.microsoft.com/office/drawing/2014/main" id="{1FCB1D38-3CBD-8304-2452-3127ED5D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259585-9CA5-EC89-32A2-CAF49FBBDA4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>
              <a:lumMod val="40000"/>
              <a:lumOff val="60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B9F67-8F86-41D2-D9EF-DA6003FA3067}"/>
              </a:ext>
            </a:extLst>
          </p:cNvPr>
          <p:cNvSpPr txBox="1"/>
          <p:nvPr/>
        </p:nvSpPr>
        <p:spPr>
          <a:xfrm>
            <a:off x="3068320" y="73034"/>
            <a:ext cx="6278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Design</a:t>
            </a:r>
            <a:endParaRPr lang="en-IN" sz="4400" b="1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73455FD-6C28-E564-2C69-BC991C98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30" y="1187117"/>
            <a:ext cx="5027290" cy="5315284"/>
          </a:xfrm>
          <a:prstGeom prst="rect">
            <a:avLst/>
          </a:prstGeom>
        </p:spPr>
      </p:pic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F631D69-0FB1-C4BC-8E2C-A1F252A61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1" y="1187116"/>
            <a:ext cx="5831840" cy="53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5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CD5F2-6785-6862-4DFB-184FE601B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omatic Spiced Pizza Slices: High-Resolution Stock Photo">
            <a:extLst>
              <a:ext uri="{FF2B5EF4-FFF2-40B4-BE49-F238E27FC236}">
                <a16:creationId xmlns:a16="http://schemas.microsoft.com/office/drawing/2014/main" id="{34BE7A5D-0664-0EE2-2D69-CC1AF39EC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A91F59-D4C9-FF79-8B4E-4ED1389B66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>
              <a:lumMod val="40000"/>
              <a:lumOff val="60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BA9D54D-1177-2CFD-D07E-573DF22AB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20" y="470432"/>
            <a:ext cx="5537200" cy="5917134"/>
          </a:xfrm>
          <a:prstGeom prst="rect">
            <a:avLst/>
          </a:prstGeom>
        </p:spPr>
      </p:pic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F15D025-19C8-8391-7512-774D43C1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470432"/>
            <a:ext cx="5110480" cy="59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5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6E35D-0556-90F6-597B-938A465DB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omatic Spiced Pizza Slices: High-Resolution Stock Photo">
            <a:extLst>
              <a:ext uri="{FF2B5EF4-FFF2-40B4-BE49-F238E27FC236}">
                <a16:creationId xmlns:a16="http://schemas.microsoft.com/office/drawing/2014/main" id="{B2E47126-3263-7425-6D97-CC59DB904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8E6084-C019-EEEE-7C84-4DD3A93BFA5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>
              <a:lumMod val="40000"/>
              <a:lumOff val="60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CD15CA5-E864-BA5A-0A4A-BEDEC8F6C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0" y="4053841"/>
            <a:ext cx="7554140" cy="2338042"/>
          </a:xfrm>
          <a:prstGeom prst="rect">
            <a:avLst/>
          </a:prstGeom>
        </p:spPr>
      </p:pic>
      <p:pic>
        <p:nvPicPr>
          <p:cNvPr id="3" name="Picture 2" descr="A screenshot of a grid&#10;&#10;AI-generated content may be incorrect.">
            <a:extLst>
              <a:ext uri="{FF2B5EF4-FFF2-40B4-BE49-F238E27FC236}">
                <a16:creationId xmlns:a16="http://schemas.microsoft.com/office/drawing/2014/main" id="{F4DB2924-9796-4BBA-FDB3-276ABA594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040" y="4476700"/>
            <a:ext cx="2844800" cy="1492323"/>
          </a:xfrm>
          <a:prstGeom prst="rect">
            <a:avLst/>
          </a:prstGeom>
        </p:spPr>
      </p:pic>
      <p:pic>
        <p:nvPicPr>
          <p:cNvPr id="4" name="Picture 3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6F9456FE-D2E6-4629-6525-9C2737FA7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40" y="400612"/>
            <a:ext cx="7635806" cy="329762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452C04-DD0E-2945-6C72-3197AADC2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3632" y="400612"/>
            <a:ext cx="3060208" cy="28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1D0D-804B-5E9D-B6C4-B7F3C18F4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omatic Spiced Pizza Slices: High-Resolution Stock Photo">
            <a:extLst>
              <a:ext uri="{FF2B5EF4-FFF2-40B4-BE49-F238E27FC236}">
                <a16:creationId xmlns:a16="http://schemas.microsoft.com/office/drawing/2014/main" id="{F11F11FE-F68D-E960-BC59-4D962127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372E4A-87C8-6B99-592D-35499D0ABA6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>
              <a:lumMod val="40000"/>
              <a:lumOff val="60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DC7F3245-0FC5-6F38-6621-9D110762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70" y="501719"/>
            <a:ext cx="6427810" cy="2851081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786535-2BD9-9ED1-D701-8C8B69FBB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987" y="572839"/>
            <a:ext cx="3642106" cy="1438841"/>
          </a:xfrm>
          <a:prstGeom prst="rect">
            <a:avLst/>
          </a:prstGeom>
        </p:spPr>
      </p:pic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0BFD6069-F043-7751-B130-685AEFC4B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70" y="3759200"/>
            <a:ext cx="6427810" cy="259708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410978-16C2-D83E-DB71-5E06D639F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9987" y="4338319"/>
            <a:ext cx="3642106" cy="14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9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633C-6023-5F3D-5CD6-85641195A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omatic Spiced Pizza Slices: High-Resolution Stock Photo">
            <a:extLst>
              <a:ext uri="{FF2B5EF4-FFF2-40B4-BE49-F238E27FC236}">
                <a16:creationId xmlns:a16="http://schemas.microsoft.com/office/drawing/2014/main" id="{BB4B87D0-81AF-77F0-C679-0A25AD5D0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EF8F90-2A37-97DE-94FC-953AA6ED849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>
              <a:lumMod val="40000"/>
              <a:lumOff val="60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50587EB-4E48-18D1-9475-81F85202F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10" y="505002"/>
            <a:ext cx="6937810" cy="2817318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13CC0A-DE48-82FF-A8A6-8D9508FAB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030" y="505002"/>
            <a:ext cx="3603860" cy="2370278"/>
          </a:xfrm>
          <a:prstGeom prst="rect">
            <a:avLst/>
          </a:prstGeom>
        </p:spPr>
      </p:pic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FFE6FA1-2DC0-9178-5561-1A823F264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10" y="3863115"/>
            <a:ext cx="6698830" cy="2489883"/>
          </a:xfrm>
          <a:prstGeom prst="rect">
            <a:avLst/>
          </a:prstGeom>
        </p:spPr>
      </p:pic>
      <p:pic>
        <p:nvPicPr>
          <p:cNvPr id="6" name="Picture 5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56433158-9696-FC00-BB21-DD381330B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8030" y="4342232"/>
            <a:ext cx="3603860" cy="15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7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C45C-BCD8-2557-A73F-885CDB281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omatic Spiced Pizza Slices: High-Resolution Stock Photo">
            <a:extLst>
              <a:ext uri="{FF2B5EF4-FFF2-40B4-BE49-F238E27FC236}">
                <a16:creationId xmlns:a16="http://schemas.microsoft.com/office/drawing/2014/main" id="{27DF2977-7DB4-D5FE-1841-4780095F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006E0A-FCFA-AB35-60F5-DECC9B630BB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>
              <a:lumMod val="40000"/>
              <a:lumOff val="60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B4C59F-FC60-69BB-4B3F-3FA99142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5" y="460037"/>
            <a:ext cx="7183705" cy="2968962"/>
          </a:xfrm>
          <a:prstGeom prst="rect">
            <a:avLst/>
          </a:prstGeom>
        </p:spPr>
      </p:pic>
      <p:pic>
        <p:nvPicPr>
          <p:cNvPr id="3" name="Picture 2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A426F630-00FE-A0F2-EEE5-9533C8FFE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680" y="460037"/>
            <a:ext cx="2997785" cy="2968962"/>
          </a:xfrm>
          <a:prstGeom prst="rect">
            <a:avLst/>
          </a:prstGeom>
        </p:spPr>
      </p:pic>
      <p:pic>
        <p:nvPicPr>
          <p:cNvPr id="4" name="Picture 3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6CD84F35-98B3-FFC5-02ED-00D228FD9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15" y="3889036"/>
            <a:ext cx="7183705" cy="250892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D2E98B-1260-9429-307E-CD46A4A7E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680" y="4495088"/>
            <a:ext cx="2997785" cy="12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3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B651A-32AC-262B-696F-3F49B0D8C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omatic Spiced Pizza Slices: High-Resolution Stock Photo">
            <a:extLst>
              <a:ext uri="{FF2B5EF4-FFF2-40B4-BE49-F238E27FC236}">
                <a16:creationId xmlns:a16="http://schemas.microsoft.com/office/drawing/2014/main" id="{8A1DFCB6-3334-4D23-819D-B2DE3B5B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C69FB4-BE1D-0F57-C4ED-0497314185F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>
              <a:lumMod val="40000"/>
              <a:lumOff val="60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8D34D618-436D-3CF9-B59A-29298C78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65" y="514435"/>
            <a:ext cx="7457815" cy="2431965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AA2091-3059-CE7E-5398-932586595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20" y="514434"/>
            <a:ext cx="2774055" cy="2431965"/>
          </a:xfrm>
          <a:prstGeom prst="rect">
            <a:avLst/>
          </a:prstGeom>
        </p:spPr>
      </p:pic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D50EE12-D653-790D-A72C-C85473FE8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65" y="3428999"/>
            <a:ext cx="7457814" cy="285020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0BB9B4-3007-8A4A-CB9C-08FD614B7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720" y="4181653"/>
            <a:ext cx="2774055" cy="13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9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99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Sagona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KUMARI NEHA</dc:creator>
  <cp:lastModifiedBy>KUMARI NEHA</cp:lastModifiedBy>
  <cp:revision>1</cp:revision>
  <dcterms:created xsi:type="dcterms:W3CDTF">2025-09-03T21:44:18Z</dcterms:created>
  <dcterms:modified xsi:type="dcterms:W3CDTF">2025-09-03T23:01:30Z</dcterms:modified>
</cp:coreProperties>
</file>