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Deep Sea Biodiversity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Abschlussprojekt – Dennis Maier | DataSmart Point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Globale Karte – bitte manuell einfügen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Globale Verteilung – Interpretation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Hier siehst du die manuell eingefügte Karte mit 1.000 zufällig gewählten Beobachtungspunkten weltweit.</a:t>
            </a:r>
          </a:p>
          <a:p/>
          <a:p>
            <a:r>
              <a:t>Hotspots liegen entlang von Kontinentalhängen und Seamounts.</a:t>
            </a:r>
          </a:p>
          <a:p>
            <a:r>
              <a:t>Besonders aktiv: Pazifik, Nordatlantik, Südwestpazifik.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Fazit &amp; Ausblick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Biodiversität konzentriert sich in mittleren Tiefen (100–1000m)</a:t>
            </a:r>
          </a:p>
          <a:p>
            <a:r>
              <a:t>- Porifera, Lophelia pertusa &amp; andere als Tiefsee-Marker</a:t>
            </a:r>
          </a:p>
          <a:p>
            <a:r>
              <a:t>- Schutz &amp; Monitoring sind entscheidend</a:t>
            </a:r>
          </a:p>
          <a:p/>
          <a:p>
            <a:r>
              <a:t>Ausblick: KI-Klassifikation, Klimabezug, Schutzkonzepte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Danke für Ihre Aufmerksamkeit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Dennis Maier | Abschlussprojekt 2025 – Fragen willkommen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Einleitung</a:t>
            </a:r>
          </a:p>
          <a:p>
            <a:r>
              <a:t>- Ziel &amp; Datenquelle</a:t>
            </a:r>
          </a:p>
          <a:p>
            <a:r>
              <a:t>- Explorative Analyse</a:t>
            </a:r>
          </a:p>
          <a:p>
            <a:r>
              <a:t>- Erkenntnisse &amp; Visuals</a:t>
            </a:r>
          </a:p>
          <a:p>
            <a:r>
              <a:t>- Globale Karte</a:t>
            </a:r>
          </a:p>
          <a:p>
            <a:r>
              <a:t>- Fazit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Einleitung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Die Tiefsee ist eines der geheimnisvollsten Ökosysteme unseres Planeten.</a:t>
            </a:r>
          </a:p>
          <a:p>
            <a:r>
              <a:t>Dieses Projekt beleuchtet die biologische Vielfalt basierend auf über 500.000 Beobachtungen aus der NOAA Deep Sea Coral Database.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Ziel &amp; Datenquelle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Ziel: Erkennen ökologischer Tiefenzonen &amp; dominanter Arten</a:t>
            </a:r>
          </a:p>
          <a:p>
            <a:r>
              <a:t>Quelle: NOAA Deep Sea Coral &amp; Sponge Database</a:t>
            </a:r>
          </a:p>
          <a:p>
            <a:r>
              <a:t>Tools: Python, Pandas, Seaborn, Matplotlib, PowerPoint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Beobachtungen pro Jahr</a:t>
            </a:r>
          </a:p>
        </p:txBody>
      </p:sp>
      <p:pic>
        <p:nvPicPr>
          <p:cNvPr id="3" name="Picture 2" descr="01_beobachtungen_pro_jah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7498079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Verteilung nach Meerestiefen</a:t>
            </a:r>
          </a:p>
        </p:txBody>
      </p:sp>
      <p:pic>
        <p:nvPicPr>
          <p:cNvPr id="3" name="Picture 2" descr="02_tiefenzon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7498079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10 Arten im Datensatz</a:t>
            </a:r>
          </a:p>
        </p:txBody>
      </p:sp>
      <p:pic>
        <p:nvPicPr>
          <p:cNvPr id="3" name="Picture 2" descr="03_top_10_art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7498079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Arten nach Tiefe (Scatter)</a:t>
            </a:r>
          </a:p>
        </p:txBody>
      </p:sp>
      <p:pic>
        <p:nvPicPr>
          <p:cNvPr id="3" name="Picture 2" descr="04_top20_scatt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7498079" cy="374904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 20 Arten nach Tiefe (Boxplot)</a:t>
            </a:r>
          </a:p>
        </p:txBody>
      </p:sp>
      <p:pic>
        <p:nvPicPr>
          <p:cNvPr id="3" name="Picture 2" descr="05_top20_boxplo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1097280"/>
            <a:ext cx="7498079" cy="49987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