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BC32-5667-4077-917E-4C2854B81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40705-9BF1-4A07-95C8-20ABA92F6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6B75-5940-4879-9DE9-6F277BE8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831A-29EC-4ECD-9AF0-A3F38378C4C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3F12-A65F-46DC-9C01-53EF39CB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C901B-C36B-4395-A565-A5E312FF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CA2-C955-4D5F-80AC-EE721080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0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F742-FBDA-458F-8852-292B61EA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4BABD-8A95-4FB3-862E-16E5EAB9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DE846-9E78-4657-80B7-C660C9E6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831A-29EC-4ECD-9AF0-A3F38378C4C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C186F-1EE0-4759-99C1-C589E74E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A1722-48AB-4DD0-AEA8-AB44531C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CA2-C955-4D5F-80AC-EE721080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EF325-260A-4CB7-B412-7E0117673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A5F1B-26BE-4D24-A9D5-EC1019D06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3ACF-D359-47B3-899F-07FD1043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831A-29EC-4ECD-9AF0-A3F38378C4C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9CDC-ED2F-4838-9356-E6C09BF2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814D-D1BA-4EA2-81EA-0E88D0ED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CA2-C955-4D5F-80AC-EE721080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97A1-AF63-4451-908B-B3A20F10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C3F6-D2A6-4190-B152-B2DB5EC7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8BF4-40E7-4074-AADC-61212F39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831A-29EC-4ECD-9AF0-A3F38378C4C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5A93D-7A00-406E-9DE3-2FDA7A88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0E34-92BB-4571-9FF3-B121B646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CA2-C955-4D5F-80AC-EE721080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7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FFE3-EC72-4169-9B28-226914C0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0019F-C5E1-49EB-9B8E-88EB62EF7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4A6F-7AF2-402E-8EBB-908B8FBB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831A-29EC-4ECD-9AF0-A3F38378C4C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EA318-6C8A-4250-8B73-585E7A98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C353-4D4D-41EB-8503-0F87DE68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CA2-C955-4D5F-80AC-EE721080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6E67-38ED-437F-9CD9-43D8C70C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76E4-0DA6-41F2-937A-DDD9A4192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7F3A6-D0E7-4C7C-BC88-C3E946133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D399F-F827-46D5-B18E-820F46E3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831A-29EC-4ECD-9AF0-A3F38378C4C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55DC0-DECE-43B6-A28E-8F172306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3F040-08EF-4720-B1E5-EBF61898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CA2-C955-4D5F-80AC-EE721080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4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2B01-2D13-46A8-92A4-E5F0DFF6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AA25-94E5-474E-8679-D1B349826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92DB-B88F-4529-B4F0-7FA6C400D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C53EE-4C87-4CCC-8C9A-F5E2DD9D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1E0BB-6243-43B3-9FA8-100A946F1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31F6A-692D-4DD1-8B88-CA3F0A6D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831A-29EC-4ECD-9AF0-A3F38378C4C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CD951-6D09-4053-B179-A64E519C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C11F8-1048-4BF4-BC6F-86E474F0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CA2-C955-4D5F-80AC-EE721080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AB39-3AD3-4B1E-B4D9-8A6274B4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C6374-CE41-4EFA-A8E5-BCA21005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831A-29EC-4ECD-9AF0-A3F38378C4C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4E225-A28E-4000-B494-47AE8205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8A03B-A40D-4CFE-8B16-8CF4C2D5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CA2-C955-4D5F-80AC-EE721080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8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432D5-62FD-4150-8AA0-7FBE9A0F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831A-29EC-4ECD-9AF0-A3F38378C4C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C791B-D812-4CAB-8E45-738A19BD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BBFBE-64B7-4311-8C79-EC5A64E5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CA2-C955-4D5F-80AC-EE721080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7029-C8E9-4C9B-B94E-7A47CE31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DB829-59F6-4203-887C-0FFECF6F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0368A-484D-4F19-B1E8-780776949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B137D-9280-46B5-9A9E-1F4C8AB5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831A-29EC-4ECD-9AF0-A3F38378C4C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7808D-268B-4109-9DBE-BB354746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9753F-FBB6-49C9-A320-3F0CF581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CA2-C955-4D5F-80AC-EE721080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689A-C9F2-447D-B1E0-67792DF1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C6632-A5AF-4BB2-B696-4C9452F69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7FA9E-556B-4164-B14B-0E29FB275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251AA-2A8F-48E0-9CEE-DE143E61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831A-29EC-4ECD-9AF0-A3F38378C4C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EDA4F-81AD-4146-8C88-2C26CD8B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087F6-169B-464C-8292-A9B9D6F4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CA2-C955-4D5F-80AC-EE721080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08888-3F37-439C-BC5F-7DF9FA68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EBFFB-83EC-458B-8E2D-927F04A4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1C87-B5BC-43A7-8A64-75866B0AF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831A-29EC-4ECD-9AF0-A3F38378C4C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A99F9-EAE4-4735-8E6A-C82289F3C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BE75E-E011-4F57-AFB2-422F12B34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ACCA2-C955-4D5F-80AC-EE721080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0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8648B6F-94A0-47D6-AA3B-3792BECE02E9}"/>
              </a:ext>
            </a:extLst>
          </p:cNvPr>
          <p:cNvGrpSpPr/>
          <p:nvPr/>
        </p:nvGrpSpPr>
        <p:grpSpPr>
          <a:xfrm>
            <a:off x="838200" y="530668"/>
            <a:ext cx="10515600" cy="5471106"/>
            <a:chOff x="838200" y="530668"/>
            <a:chExt cx="10515600" cy="547110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A021AA4-C2CA-4456-A350-33FAFDC00F97}"/>
                </a:ext>
              </a:extLst>
            </p:cNvPr>
            <p:cNvGrpSpPr/>
            <p:nvPr/>
          </p:nvGrpSpPr>
          <p:grpSpPr>
            <a:xfrm>
              <a:off x="838200" y="597788"/>
              <a:ext cx="2540000" cy="952500"/>
              <a:chOff x="1473200" y="1143000"/>
              <a:chExt cx="2540000" cy="9525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4146FC6-5084-4B6C-A6B4-9F387AFE91C5}"/>
                  </a:ext>
                </a:extLst>
              </p:cNvPr>
              <p:cNvSpPr/>
              <p:nvPr/>
            </p:nvSpPr>
            <p:spPr>
              <a:xfrm>
                <a:off x="1473200" y="1143000"/>
                <a:ext cx="2540000" cy="952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7B67A8-E181-4F63-858C-23D6146466F7}"/>
                  </a:ext>
                </a:extLst>
              </p:cNvPr>
              <p:cNvSpPr txBox="1"/>
              <p:nvPr/>
            </p:nvSpPr>
            <p:spPr>
              <a:xfrm>
                <a:off x="1790700" y="1409700"/>
                <a:ext cx="180340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dirty="0">
                    <a:solidFill>
                      <a:schemeClr val="bg1"/>
                    </a:solidFill>
                  </a:rPr>
                  <a:t>Raw Data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AEB00E-1DB0-49D0-9966-E29B1917C4B5}"/>
                </a:ext>
              </a:extLst>
            </p:cNvPr>
            <p:cNvGrpSpPr/>
            <p:nvPr/>
          </p:nvGrpSpPr>
          <p:grpSpPr>
            <a:xfrm>
              <a:off x="838200" y="2026538"/>
              <a:ext cx="2540000" cy="952500"/>
              <a:chOff x="1473200" y="2755900"/>
              <a:chExt cx="2540000" cy="9525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0D785D-68AE-4CB4-A170-04E4758F9598}"/>
                  </a:ext>
                </a:extLst>
              </p:cNvPr>
              <p:cNvSpPr/>
              <p:nvPr/>
            </p:nvSpPr>
            <p:spPr>
              <a:xfrm>
                <a:off x="1473200" y="2755900"/>
                <a:ext cx="2540000" cy="952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984C5-5B6E-4E95-8BF6-23781D7EB493}"/>
                  </a:ext>
                </a:extLst>
              </p:cNvPr>
              <p:cNvSpPr txBox="1"/>
              <p:nvPr/>
            </p:nvSpPr>
            <p:spPr>
              <a:xfrm>
                <a:off x="1841500" y="3009012"/>
                <a:ext cx="180340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dirty="0">
                    <a:solidFill>
                      <a:schemeClr val="bg1"/>
                    </a:solidFill>
                  </a:rPr>
                  <a:t>4X Binning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D6345A5-ADA4-4992-A9C6-1F1C4D324BC0}"/>
                </a:ext>
              </a:extLst>
            </p:cNvPr>
            <p:cNvGrpSpPr/>
            <p:nvPr/>
          </p:nvGrpSpPr>
          <p:grpSpPr>
            <a:xfrm>
              <a:off x="838200" y="5049274"/>
              <a:ext cx="2540000" cy="952500"/>
              <a:chOff x="1371600" y="3442588"/>
              <a:chExt cx="2540000" cy="9525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8E15819-40FE-4DC0-866A-CEE211D1C396}"/>
                  </a:ext>
                </a:extLst>
              </p:cNvPr>
              <p:cNvSpPr/>
              <p:nvPr/>
            </p:nvSpPr>
            <p:spPr>
              <a:xfrm>
                <a:off x="1371600" y="3442588"/>
                <a:ext cx="2540000" cy="952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BF3EFA-8522-4B77-BA46-021915957392}"/>
                  </a:ext>
                </a:extLst>
              </p:cNvPr>
              <p:cNvSpPr txBox="1"/>
              <p:nvPr/>
            </p:nvSpPr>
            <p:spPr>
              <a:xfrm>
                <a:off x="1371600" y="3668525"/>
                <a:ext cx="254000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dirty="0">
                    <a:solidFill>
                      <a:schemeClr val="bg1"/>
                    </a:solidFill>
                  </a:rPr>
                  <a:t>Background Extract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CC3ADA9-23BB-4112-848D-78D256C705CD}"/>
                </a:ext>
              </a:extLst>
            </p:cNvPr>
            <p:cNvGrpSpPr/>
            <p:nvPr/>
          </p:nvGrpSpPr>
          <p:grpSpPr>
            <a:xfrm>
              <a:off x="838200" y="3562350"/>
              <a:ext cx="2540000" cy="952500"/>
              <a:chOff x="1371600" y="3442588"/>
              <a:chExt cx="2540000" cy="9525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3F07CC-7737-41C0-845D-7E966B7112BE}"/>
                  </a:ext>
                </a:extLst>
              </p:cNvPr>
              <p:cNvSpPr/>
              <p:nvPr/>
            </p:nvSpPr>
            <p:spPr>
              <a:xfrm>
                <a:off x="1371600" y="3442588"/>
                <a:ext cx="2540000" cy="952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C2D19E-0674-454D-9BCD-9C4653D7C6DE}"/>
                  </a:ext>
                </a:extLst>
              </p:cNvPr>
              <p:cNvSpPr txBox="1"/>
              <p:nvPr/>
            </p:nvSpPr>
            <p:spPr>
              <a:xfrm>
                <a:off x="1371600" y="3668525"/>
                <a:ext cx="254000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dirty="0">
                    <a:solidFill>
                      <a:schemeClr val="bg1"/>
                    </a:solidFill>
                  </a:rPr>
                  <a:t>Drift Correction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056C156-98A0-4B10-99C6-96ADBE0BCE5A}"/>
                </a:ext>
              </a:extLst>
            </p:cNvPr>
            <p:cNvGrpSpPr/>
            <p:nvPr/>
          </p:nvGrpSpPr>
          <p:grpSpPr>
            <a:xfrm>
              <a:off x="4687389" y="530669"/>
              <a:ext cx="2540000" cy="952500"/>
              <a:chOff x="1371600" y="3442588"/>
              <a:chExt cx="2540000" cy="9525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CA2860F-58DE-4D00-AC7C-8B4353A99981}"/>
                  </a:ext>
                </a:extLst>
              </p:cNvPr>
              <p:cNvSpPr/>
              <p:nvPr/>
            </p:nvSpPr>
            <p:spPr>
              <a:xfrm>
                <a:off x="1371600" y="3442588"/>
                <a:ext cx="2540000" cy="952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ADED3F-2BDA-415D-A895-1B5C147862B4}"/>
                  </a:ext>
                </a:extLst>
              </p:cNvPr>
              <p:cNvSpPr txBox="1"/>
              <p:nvPr/>
            </p:nvSpPr>
            <p:spPr>
              <a:xfrm>
                <a:off x="1371600" y="3518728"/>
                <a:ext cx="25400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dirty="0">
                    <a:solidFill>
                      <a:schemeClr val="bg1"/>
                    </a:solidFill>
                  </a:rPr>
                  <a:t>Change Point Detection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72F2D6-34FD-46E7-868D-D8AD55C27674}"/>
                </a:ext>
              </a:extLst>
            </p:cNvPr>
            <p:cNvGrpSpPr/>
            <p:nvPr/>
          </p:nvGrpSpPr>
          <p:grpSpPr>
            <a:xfrm>
              <a:off x="4660900" y="2012950"/>
              <a:ext cx="2540000" cy="952500"/>
              <a:chOff x="1371600" y="3442588"/>
              <a:chExt cx="2540000" cy="9525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A740777-F4FB-4D75-B702-F3613ECD88B5}"/>
                  </a:ext>
                </a:extLst>
              </p:cNvPr>
              <p:cNvSpPr/>
              <p:nvPr/>
            </p:nvSpPr>
            <p:spPr>
              <a:xfrm>
                <a:off x="1371600" y="3442588"/>
                <a:ext cx="2540000" cy="952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110A98-6641-4307-94C9-398A789617F6}"/>
                  </a:ext>
                </a:extLst>
              </p:cNvPr>
              <p:cNvSpPr txBox="1"/>
              <p:nvPr/>
            </p:nvSpPr>
            <p:spPr>
              <a:xfrm>
                <a:off x="1371600" y="3518728"/>
                <a:ext cx="25400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dirty="0">
                    <a:solidFill>
                      <a:schemeClr val="bg1"/>
                    </a:solidFill>
                  </a:rPr>
                  <a:t>Background</a:t>
                </a:r>
              </a:p>
              <a:p>
                <a:pPr algn="ctr"/>
                <a:r>
                  <a:rPr lang="en-US" sz="2300" dirty="0">
                    <a:solidFill>
                      <a:schemeClr val="bg1"/>
                    </a:solidFill>
                  </a:rPr>
                  <a:t>Correction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CF4071D-3D2D-42AE-BB98-243909E01A87}"/>
                </a:ext>
              </a:extLst>
            </p:cNvPr>
            <p:cNvGrpSpPr/>
            <p:nvPr/>
          </p:nvGrpSpPr>
          <p:grpSpPr>
            <a:xfrm>
              <a:off x="4660900" y="3548762"/>
              <a:ext cx="2540000" cy="952500"/>
              <a:chOff x="1371600" y="3442588"/>
              <a:chExt cx="2540000" cy="9525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8B3DD58-AAD7-4E32-B77B-3E754FA3BD6D}"/>
                  </a:ext>
                </a:extLst>
              </p:cNvPr>
              <p:cNvSpPr/>
              <p:nvPr/>
            </p:nvSpPr>
            <p:spPr>
              <a:xfrm>
                <a:off x="1371600" y="3442588"/>
                <a:ext cx="2540000" cy="952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F581A4-7C35-42A4-A7E2-49521F75F87A}"/>
                  </a:ext>
                </a:extLst>
              </p:cNvPr>
              <p:cNvSpPr txBox="1"/>
              <p:nvPr/>
            </p:nvSpPr>
            <p:spPr>
              <a:xfrm>
                <a:off x="1371600" y="3688005"/>
                <a:ext cx="2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0" dirty="0" err="1">
                    <a:solidFill>
                      <a:schemeClr val="bg1"/>
                    </a:solidFill>
                    <a:effectLst/>
                    <a:latin typeface="-apple-system"/>
                  </a:rPr>
                  <a:t>kNN</a:t>
                </a:r>
                <a:r>
                  <a:rPr lang="en-US" sz="2400" b="1" i="0" dirty="0">
                    <a:solidFill>
                      <a:schemeClr val="bg1"/>
                    </a:solidFill>
                    <a:effectLst/>
                    <a:latin typeface="-apple-system"/>
                  </a:rPr>
                  <a:t>-smoothing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EFF62E-01AB-4E43-A313-326C7A541C47}"/>
                </a:ext>
              </a:extLst>
            </p:cNvPr>
            <p:cNvGrpSpPr/>
            <p:nvPr/>
          </p:nvGrpSpPr>
          <p:grpSpPr>
            <a:xfrm>
              <a:off x="4660900" y="5008511"/>
              <a:ext cx="2540000" cy="952500"/>
              <a:chOff x="1371600" y="3442588"/>
              <a:chExt cx="2540000" cy="9525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91E41F5-4290-4141-B7AC-7508D3BDCAB2}"/>
                  </a:ext>
                </a:extLst>
              </p:cNvPr>
              <p:cNvSpPr/>
              <p:nvPr/>
            </p:nvSpPr>
            <p:spPr>
              <a:xfrm>
                <a:off x="1371600" y="3442588"/>
                <a:ext cx="2540000" cy="952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E52DAB-7AC8-4DDB-AE24-9BC2C0A2A4AC}"/>
                  </a:ext>
                </a:extLst>
              </p:cNvPr>
              <p:cNvSpPr txBox="1"/>
              <p:nvPr/>
            </p:nvSpPr>
            <p:spPr>
              <a:xfrm>
                <a:off x="1371600" y="3680311"/>
                <a:ext cx="2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0" dirty="0">
                    <a:solidFill>
                      <a:schemeClr val="bg1"/>
                    </a:solidFill>
                    <a:effectLst/>
                    <a:latin typeface="-apple-system"/>
                  </a:rPr>
                  <a:t>SVD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D5DEAD1-1616-4C29-9746-A7D079ED0733}"/>
                </a:ext>
              </a:extLst>
            </p:cNvPr>
            <p:cNvGrpSpPr/>
            <p:nvPr/>
          </p:nvGrpSpPr>
          <p:grpSpPr>
            <a:xfrm>
              <a:off x="8813800" y="530668"/>
              <a:ext cx="2540000" cy="952500"/>
              <a:chOff x="1371600" y="3442588"/>
              <a:chExt cx="2540000" cy="9525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24EF27-0EF0-40D4-9B18-0329AEDE940C}"/>
                  </a:ext>
                </a:extLst>
              </p:cNvPr>
              <p:cNvSpPr/>
              <p:nvPr/>
            </p:nvSpPr>
            <p:spPr>
              <a:xfrm>
                <a:off x="1371600" y="3442588"/>
                <a:ext cx="2540000" cy="952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E483F2-0BB8-4D63-B50B-FF13C9DD2A97}"/>
                  </a:ext>
                </a:extLst>
              </p:cNvPr>
              <p:cNvSpPr txBox="1"/>
              <p:nvPr/>
            </p:nvSpPr>
            <p:spPr>
              <a:xfrm>
                <a:off x="1371600" y="3680311"/>
                <a:ext cx="2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0" dirty="0">
                    <a:solidFill>
                      <a:schemeClr val="bg1"/>
                    </a:solidFill>
                    <a:effectLst/>
                    <a:latin typeface="-apple-system"/>
                  </a:rPr>
                  <a:t>Delta F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64F606-9534-4C15-93E6-2642F2FA1D8F}"/>
                </a:ext>
              </a:extLst>
            </p:cNvPr>
            <p:cNvGrpSpPr/>
            <p:nvPr/>
          </p:nvGrpSpPr>
          <p:grpSpPr>
            <a:xfrm>
              <a:off x="8813800" y="2021970"/>
              <a:ext cx="2540000" cy="952500"/>
              <a:chOff x="1371600" y="3442588"/>
              <a:chExt cx="2540000" cy="9525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F66E63E-BF70-4D76-8BB3-1371C8A37DE1}"/>
                  </a:ext>
                </a:extLst>
              </p:cNvPr>
              <p:cNvSpPr/>
              <p:nvPr/>
            </p:nvSpPr>
            <p:spPr>
              <a:xfrm>
                <a:off x="1371600" y="3442588"/>
                <a:ext cx="2540000" cy="952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140E9F-E607-475E-8C2A-E2173DDDB12B}"/>
                  </a:ext>
                </a:extLst>
              </p:cNvPr>
              <p:cNvSpPr txBox="1"/>
              <p:nvPr/>
            </p:nvSpPr>
            <p:spPr>
              <a:xfrm>
                <a:off x="1371600" y="3680311"/>
                <a:ext cx="2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0" dirty="0">
                    <a:solidFill>
                      <a:schemeClr val="bg1"/>
                    </a:solidFill>
                    <a:effectLst/>
                    <a:latin typeface="-apple-system"/>
                  </a:rPr>
                  <a:t>NNMF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F001B79-2367-4857-A18B-76F83E210740}"/>
                </a:ext>
              </a:extLst>
            </p:cNvPr>
            <p:cNvGrpSpPr/>
            <p:nvPr/>
          </p:nvGrpSpPr>
          <p:grpSpPr>
            <a:xfrm>
              <a:off x="8813800" y="3454467"/>
              <a:ext cx="2540000" cy="952500"/>
              <a:chOff x="1371600" y="3442588"/>
              <a:chExt cx="2540000" cy="9525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8A1285-52A2-469F-9689-B80CF61BE5AA}"/>
                  </a:ext>
                </a:extLst>
              </p:cNvPr>
              <p:cNvSpPr/>
              <p:nvPr/>
            </p:nvSpPr>
            <p:spPr>
              <a:xfrm>
                <a:off x="1371600" y="3442588"/>
                <a:ext cx="2540000" cy="952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D71A702-6F18-45CF-BCDC-B1691BC023D6}"/>
                  </a:ext>
                </a:extLst>
              </p:cNvPr>
              <p:cNvSpPr txBox="1"/>
              <p:nvPr/>
            </p:nvSpPr>
            <p:spPr>
              <a:xfrm>
                <a:off x="1371600" y="3530513"/>
                <a:ext cx="254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0" dirty="0">
                    <a:solidFill>
                      <a:schemeClr val="bg1"/>
                    </a:solidFill>
                    <a:effectLst/>
                    <a:latin typeface="-apple-system"/>
                  </a:rPr>
                  <a:t>Hieratical </a:t>
                </a:r>
                <a:r>
                  <a:rPr lang="en-US" sz="2400" b="1" dirty="0">
                    <a:solidFill>
                      <a:schemeClr val="bg1"/>
                    </a:solidFill>
                    <a:latin typeface="-apple-system"/>
                  </a:rPr>
                  <a:t>C</a:t>
                </a:r>
                <a:r>
                  <a:rPr lang="en-US" sz="2400" b="1" i="0" dirty="0">
                    <a:solidFill>
                      <a:schemeClr val="bg1"/>
                    </a:solidFill>
                    <a:effectLst/>
                    <a:latin typeface="-apple-system"/>
                  </a:rPr>
                  <a:t>lustering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735E92C-07AC-4FAB-8A18-63D24826B988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2108200" y="1550288"/>
              <a:ext cx="0" cy="4762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787D928-308F-4DA0-9F65-D47CB1E7ACC4}"/>
                </a:ext>
              </a:extLst>
            </p:cNvPr>
            <p:cNvCxnSpPr/>
            <p:nvPr/>
          </p:nvCxnSpPr>
          <p:spPr>
            <a:xfrm>
              <a:off x="2108200" y="3041590"/>
              <a:ext cx="0" cy="4762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067462A-25BD-48C1-B378-3190CFF487C8}"/>
                </a:ext>
              </a:extLst>
            </p:cNvPr>
            <p:cNvCxnSpPr/>
            <p:nvPr/>
          </p:nvCxnSpPr>
          <p:spPr>
            <a:xfrm>
              <a:off x="2108200" y="4573024"/>
              <a:ext cx="0" cy="4762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66AFF150-1F64-483C-964B-D4219529BD87}"/>
                </a:ext>
              </a:extLst>
            </p:cNvPr>
            <p:cNvCxnSpPr>
              <a:stCxn id="11" idx="3"/>
              <a:endCxn id="22" idx="1"/>
            </p:cNvCxnSpPr>
            <p:nvPr/>
          </p:nvCxnSpPr>
          <p:spPr>
            <a:xfrm flipV="1">
              <a:off x="3378200" y="1006919"/>
              <a:ext cx="1309189" cy="4518605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34DCF63-2651-411F-95FB-48AEF200E146}"/>
                </a:ext>
              </a:extLst>
            </p:cNvPr>
            <p:cNvCxnSpPr/>
            <p:nvPr/>
          </p:nvCxnSpPr>
          <p:spPr>
            <a:xfrm>
              <a:off x="5957389" y="1536700"/>
              <a:ext cx="0" cy="4762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897ED6F-6410-459E-83AB-9D2ED140120C}"/>
                </a:ext>
              </a:extLst>
            </p:cNvPr>
            <p:cNvCxnSpPr/>
            <p:nvPr/>
          </p:nvCxnSpPr>
          <p:spPr>
            <a:xfrm>
              <a:off x="5957389" y="3028096"/>
              <a:ext cx="0" cy="4762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D9FDB14-585F-4910-A446-14FB569088A4}"/>
                </a:ext>
              </a:extLst>
            </p:cNvPr>
            <p:cNvCxnSpPr/>
            <p:nvPr/>
          </p:nvCxnSpPr>
          <p:spPr>
            <a:xfrm>
              <a:off x="5930900" y="4532261"/>
              <a:ext cx="0" cy="4762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DC57CEE0-29E4-428D-B1BF-1F067192795A}"/>
                </a:ext>
              </a:extLst>
            </p:cNvPr>
            <p:cNvCxnSpPr>
              <a:cxnSpLocks/>
              <a:stCxn id="31" idx="3"/>
              <a:endCxn id="34" idx="1"/>
            </p:cNvCxnSpPr>
            <p:nvPr/>
          </p:nvCxnSpPr>
          <p:spPr>
            <a:xfrm flipV="1">
              <a:off x="7200900" y="999224"/>
              <a:ext cx="1612900" cy="447784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CF7FA79-423B-469B-B42B-44B5A0CDB863}"/>
                </a:ext>
              </a:extLst>
            </p:cNvPr>
            <p:cNvCxnSpPr>
              <a:cxnSpLocks/>
              <a:stCxn id="33" idx="2"/>
              <a:endCxn id="36" idx="0"/>
            </p:cNvCxnSpPr>
            <p:nvPr/>
          </p:nvCxnSpPr>
          <p:spPr>
            <a:xfrm>
              <a:off x="10083800" y="1483168"/>
              <a:ext cx="0" cy="53880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ED9FDB8-1E22-4017-91C3-4E88D3A59CB5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0083800" y="2974470"/>
              <a:ext cx="0" cy="4799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05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Liu</dc:creator>
  <cp:lastModifiedBy>Yang Liu</cp:lastModifiedBy>
  <cp:revision>3</cp:revision>
  <dcterms:created xsi:type="dcterms:W3CDTF">2020-09-13T23:04:42Z</dcterms:created>
  <dcterms:modified xsi:type="dcterms:W3CDTF">2020-09-13T23:23:32Z</dcterms:modified>
</cp:coreProperties>
</file>