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87" r:id="rId6"/>
    <p:sldId id="260" r:id="rId7"/>
    <p:sldId id="284" r:id="rId8"/>
    <p:sldId id="261" r:id="rId9"/>
    <p:sldId id="262" r:id="rId10"/>
    <p:sldId id="286" r:id="rId11"/>
    <p:sldId id="289" r:id="rId12"/>
    <p:sldId id="288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B496B0-A03A-4383-9906-273B84CACCCE}">
  <a:tblStyle styleId="{D9B496B0-A03A-4383-9906-273B84CAC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931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33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buildings4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02058" y="17912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buildings3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802058" y="17150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 descr="buildings1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1915850" y="865200"/>
            <a:ext cx="0" cy="3413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529950" y="1013250"/>
            <a:ext cx="5803500" cy="31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▫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283500" y="1864150"/>
            <a:ext cx="1632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buildings2.jp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6486D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neve327.github.io/localorland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1013178" y="1991850"/>
            <a:ext cx="6036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Raleway" panose="020B0604020202020204" charset="0"/>
              </a:rPr>
              <a:t>LOCAL</a:t>
            </a:r>
            <a:br>
              <a:rPr lang="en" sz="5400" dirty="0">
                <a:latin typeface="Raleway" panose="020B0604020202020204" charset="0"/>
              </a:rPr>
            </a:br>
            <a:r>
              <a:rPr lang="en" sz="5400" dirty="0">
                <a:latin typeface="Raleway" panose="020B0604020202020204" charset="0"/>
              </a:rPr>
              <a:t>ORLANDO</a:t>
            </a:r>
            <a:endParaRPr sz="5400" dirty="0">
              <a:latin typeface="Raleway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199" y="1146025"/>
            <a:ext cx="2466753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anose="020B0604020202020204" charset="0"/>
              </a:rPr>
              <a:t>The Design</a:t>
            </a:r>
            <a:br>
              <a:rPr lang="en-US" sz="2000" dirty="0">
                <a:latin typeface="Raleway" panose="020B0604020202020204" charset="0"/>
              </a:rPr>
            </a:br>
            <a:r>
              <a:rPr lang="en-US" sz="2000" dirty="0">
                <a:latin typeface="Raleway" panose="020B0604020202020204" charset="0"/>
              </a:rPr>
              <a:t>Process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2923952" y="2571749"/>
            <a:ext cx="5540497" cy="212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Raleway" panose="020B0604020202020204" charset="0"/>
              </a:rPr>
              <a:t>JavaScript | Modal</a:t>
            </a:r>
            <a:endParaRPr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2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199" y="1146025"/>
            <a:ext cx="2466753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anose="020B0604020202020204" charset="0"/>
              </a:rPr>
              <a:t>The Design</a:t>
            </a:r>
            <a:br>
              <a:rPr lang="en-US" sz="2000" dirty="0">
                <a:latin typeface="Raleway" panose="020B0604020202020204" charset="0"/>
              </a:rPr>
            </a:br>
            <a:r>
              <a:rPr lang="en-US" sz="2000" dirty="0">
                <a:latin typeface="Raleway" panose="020B0604020202020204" charset="0"/>
              </a:rPr>
              <a:t>Process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2923952" y="2571749"/>
            <a:ext cx="5540497" cy="212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Raleway" panose="020B0604020202020204" charset="0"/>
              </a:rPr>
              <a:t>Firebase</a:t>
            </a:r>
            <a:endParaRPr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644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B51B-A59B-4428-B9A4-2A788CF1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Raleway" panose="020B0604020202020204" charset="0"/>
              </a:rPr>
              <a:t>Future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0B020-ACBA-4E6F-9847-14BD78AF3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We would like to expand our project to make it more useful for an individual by implementing authentication so the user's session will truly be their own.</a:t>
            </a:r>
          </a:p>
          <a:p>
            <a:pPr marL="76200" indent="0">
              <a:buNone/>
            </a:pPr>
            <a:r>
              <a:rPr lang="en-US" dirty="0"/>
              <a:t>We would also like to make more search results available.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EC222-4CCC-47F4-8C1D-533E3EC235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016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1337936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anose="020B0604020202020204" charset="0"/>
              </a:rPr>
              <a:t>Meet </a:t>
            </a:r>
            <a:br>
              <a:rPr lang="en-US" sz="2000" dirty="0">
                <a:latin typeface="Raleway" panose="020B0604020202020204" charset="0"/>
              </a:rPr>
            </a:br>
            <a:r>
              <a:rPr lang="en-US" sz="2000" dirty="0">
                <a:latin typeface="Raleway" panose="020B0604020202020204" charset="0"/>
              </a:rPr>
              <a:t>The Team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2392326" y="1988288"/>
            <a:ext cx="6072124" cy="2705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Raleway" panose="020B0604020202020204" charset="0"/>
              </a:rPr>
              <a:t>Kiara Perez – CSS | JavaScript | GitHub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Raleway" panose="020B0604020202020204" charset="0"/>
              </a:rPr>
              <a:t>Cameron </a:t>
            </a:r>
            <a:r>
              <a:rPr lang="en-US" dirty="0" err="1">
                <a:latin typeface="Raleway" panose="020B0604020202020204" charset="0"/>
              </a:rPr>
              <a:t>Hallmen</a:t>
            </a:r>
            <a:r>
              <a:rPr lang="en-US" dirty="0">
                <a:latin typeface="Raleway" panose="020B0604020202020204" charset="0"/>
              </a:rPr>
              <a:t> – JavaScript | API | Ajax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Raleway" panose="020B0604020202020204" charset="0"/>
              </a:rPr>
              <a:t>Hitomi</a:t>
            </a:r>
            <a:r>
              <a:rPr lang="en-US" dirty="0">
                <a:latin typeface="Raleway" panose="020B0604020202020204" charset="0"/>
              </a:rPr>
              <a:t> Barns – HTML | CSS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Raleway" panose="020B0604020202020204" charset="0"/>
              </a:rPr>
              <a:t>Steve Mattis – Firebase | Modal | JavaScript</a:t>
            </a:r>
            <a:endParaRPr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2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aleway" panose="020B0604020202020204" charset="0"/>
              </a:rPr>
              <a:t>LOCAL ORLANDO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2961550" y="1477925"/>
            <a:ext cx="5502900" cy="3215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We have created a user-friendly website to help easily navigate Orlando. </a:t>
            </a:r>
          </a:p>
          <a:p>
            <a:pPr marL="0" indent="0">
              <a:buNone/>
            </a:pPr>
            <a:r>
              <a:rPr lang="en-US" dirty="0"/>
              <a:t>This website allows you to check the weather and create an itinerary, including both food and entertainment, accordingly.</a:t>
            </a:r>
            <a:endParaRPr b="1"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3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anose="020B0604020202020204" charset="0"/>
              </a:rPr>
              <a:t>Motivation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2743200" y="1424763"/>
            <a:ext cx="5721250" cy="3268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Orlando is a big city and continues to expand every year.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Tourists from all over the world come to experience what our great city has to offer.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wanted to give them an easy-to-use website to make the most of their visit.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E4E7BF7-44A3-4064-B9BF-EAB188683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514" y="2571750"/>
            <a:ext cx="6554972" cy="1159800"/>
          </a:xfrm>
        </p:spPr>
        <p:txBody>
          <a:bodyPr/>
          <a:lstStyle/>
          <a:p>
            <a:r>
              <a:rPr lang="en-US" sz="2400" b="0" dirty="0">
                <a:solidFill>
                  <a:schemeClr val="bg1"/>
                </a:solidFill>
                <a:latin typeface="Raleway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https://kneve327.github.io/localorlando/</a:t>
            </a:r>
            <a:endParaRPr lang="en-US" sz="11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2EE73-88D7-4CF7-9E12-1FC4824F8CB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189413"/>
            <a:ext cx="549275" cy="544512"/>
          </a:xfrm>
        </p:spPr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568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7740-ABAA-42F0-9EA3-30F08B23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Raleway" panose="020B0604020202020204" charset="0"/>
              </a:rPr>
              <a:t>The Design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42FE4-FDFA-4723-847D-4048FBFCC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1550" y="1962325"/>
            <a:ext cx="5502900" cy="2731200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>
                <a:latin typeface="Raleway" panose="020B0604020202020204" charset="0"/>
              </a:rPr>
              <a:t>APIs:</a:t>
            </a:r>
            <a:endParaRPr lang="en-US" b="1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Open Weather Map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Yelp</a:t>
            </a:r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25F6-5671-4BAF-9656-51D15A21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Raleway" panose="020B0604020202020204" charset="0"/>
              </a:rPr>
              <a:t>The Design</a:t>
            </a:r>
            <a:br>
              <a:rPr lang="en-US" sz="2000" dirty="0">
                <a:latin typeface="Raleway" panose="020B0604020202020204" charset="0"/>
              </a:rPr>
            </a:br>
            <a:r>
              <a:rPr lang="en-US" sz="2000" dirty="0">
                <a:latin typeface="Raleway" panose="020B0604020202020204" charset="0"/>
              </a:rPr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8B374-A431-4B1B-9E23-1DB03337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1550" y="2571749"/>
            <a:ext cx="5502900" cy="2121775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Ajax and API key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F92A7-5792-4A8E-981D-0C4ED5B23A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593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199" y="1146025"/>
            <a:ext cx="2424223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anose="020B0604020202020204" charset="0"/>
              </a:rPr>
              <a:t>The Design</a:t>
            </a:r>
            <a:br>
              <a:rPr lang="en-US" sz="2000" dirty="0">
                <a:latin typeface="Raleway" panose="020B0604020202020204" charset="0"/>
              </a:rPr>
            </a:br>
            <a:r>
              <a:rPr lang="en-US" sz="2000" dirty="0">
                <a:latin typeface="Raleway" panose="020B0604020202020204" charset="0"/>
              </a:rPr>
              <a:t>Process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ADCA8-265E-429B-B57C-1E02375EB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1550" y="2571749"/>
            <a:ext cx="5502900" cy="2121775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The Parallax Scrolling Effect</a:t>
            </a:r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anose="020B0604020202020204" charset="0"/>
              </a:rPr>
              <a:t>The Design</a:t>
            </a:r>
            <a:br>
              <a:rPr lang="en-US" sz="2000" dirty="0">
                <a:latin typeface="Raleway" panose="020B0604020202020204" charset="0"/>
              </a:rPr>
            </a:br>
            <a:r>
              <a:rPr lang="en-US" sz="2000" dirty="0">
                <a:latin typeface="Raleway" panose="020B0604020202020204" charset="0"/>
              </a:rPr>
              <a:t>Process </a:t>
            </a:r>
            <a:endParaRPr sz="2000" dirty="0">
              <a:latin typeface="Raleway" panose="020B0604020202020204" charset="0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2961550" y="2571749"/>
            <a:ext cx="5502900" cy="212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HTML | CSS</a:t>
            </a:r>
            <a:endParaRPr dirty="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209</Words>
  <Application>Microsoft Office PowerPoint</Application>
  <PresentationFormat>On-screen Show (16:9)</PresentationFormat>
  <Paragraphs>43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Raleway</vt:lpstr>
      <vt:lpstr>Marina template</vt:lpstr>
      <vt:lpstr>LOCAL ORLANDO</vt:lpstr>
      <vt:lpstr>Meet  The Team</vt:lpstr>
      <vt:lpstr>LOCAL ORLANDO</vt:lpstr>
      <vt:lpstr>Motivation</vt:lpstr>
      <vt:lpstr>https://kneve327.github.io/localorlando/</vt:lpstr>
      <vt:lpstr>The Design Process</vt:lpstr>
      <vt:lpstr>The Design Process</vt:lpstr>
      <vt:lpstr>The Design Process</vt:lpstr>
      <vt:lpstr>The Design Process </vt:lpstr>
      <vt:lpstr>The Design Process</vt:lpstr>
      <vt:lpstr>The Design Process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ORLANDO</dc:title>
  <dc:creator>Kiara Perez</dc:creator>
  <cp:lastModifiedBy>Kiara Perez</cp:lastModifiedBy>
  <cp:revision>18</cp:revision>
  <dcterms:modified xsi:type="dcterms:W3CDTF">2018-10-16T19:43:43Z</dcterms:modified>
</cp:coreProperties>
</file>