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490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949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6126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426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875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9108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6397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2787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862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33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623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53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64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441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960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244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30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5626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90201"/>
            <a:ext cx="11201401" cy="26758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:KUL NILOFAR FARHANA M</a:t>
            </a:r>
          </a:p>
          <a:p>
            <a:r>
              <a:rPr lang="en-US" sz="2400" dirty="0"/>
              <a:t>REGISTER NO		:312218058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:629F503015B5B7D96684451CF3E9332B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11" y="34099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2667605" cy="3550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Employee performance( EP)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8915400" y="1810458"/>
            <a:ext cx="2821957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96EC4-7541-9233-3803-F706C6EE5688}"/>
              </a:ext>
            </a:extLst>
          </p:cNvPr>
          <p:cNvSpPr txBox="1"/>
          <p:nvPr/>
        </p:nvSpPr>
        <p:spPr>
          <a:xfrm>
            <a:off x="4419600" y="2370432"/>
            <a:ext cx="3581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EP Affects the performance, development and motivation of people and also provide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thye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necessary information about the 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356</TotalTime>
  <Words>397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Roboto</vt:lpstr>
      <vt:lpstr>Rockwell</vt:lpstr>
      <vt:lpstr>Times New Roman</vt:lpstr>
      <vt:lpstr>Trebuchet MS</vt:lpstr>
      <vt:lpstr>Damask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farhana .</cp:lastModifiedBy>
  <cp:revision>51</cp:revision>
  <dcterms:created xsi:type="dcterms:W3CDTF">2024-03-29T15:07:22Z</dcterms:created>
  <dcterms:modified xsi:type="dcterms:W3CDTF">2024-08-30T12:34:03Z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