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3"/>
  </p:notesMasterIdLst>
  <p:sldIdLst>
    <p:sldId id="256" r:id="rId2"/>
    <p:sldId id="259" r:id="rId3"/>
    <p:sldId id="263" r:id="rId4"/>
    <p:sldId id="260" r:id="rId5"/>
    <p:sldId id="267" r:id="rId6"/>
    <p:sldId id="268" r:id="rId7"/>
    <p:sldId id="266" r:id="rId8"/>
    <p:sldId id="265" r:id="rId9"/>
    <p:sldId id="270" r:id="rId10"/>
    <p:sldId id="269" r:id="rId11"/>
    <p:sldId id="271" r:id="rId12"/>
    <p:sldId id="272" r:id="rId13"/>
    <p:sldId id="273" r:id="rId14"/>
    <p:sldId id="280" r:id="rId15"/>
    <p:sldId id="274" r:id="rId16"/>
    <p:sldId id="275" r:id="rId17"/>
    <p:sldId id="276" r:id="rId18"/>
    <p:sldId id="277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B02D5-10E7-449F-AECC-44E392AADC06}" v="41" dt="2022-10-11T00:58:5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30BCF-F540-4EBC-AB0B-B8FDC3F4CE9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93003-950B-4FE0-B8F3-99BDB018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8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2017123-47BB-4A87-8EE9-B8EDC662A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Expanding the Bellabeat brand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0E53638-61A4-4BB2-A83D-8DEB9685A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LaChristian Shepherd</a:t>
            </a:r>
          </a:p>
          <a:p>
            <a:r>
              <a:rPr dirty="0"/>
              <a:t> 10/9/2022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">
            <a:extLst>
              <a:ext uri="{FF2B5EF4-FFF2-40B4-BE49-F238E27FC236}">
                <a16:creationId xmlns:a16="http://schemas.microsoft.com/office/drawing/2014/main" id="{997C2D83-AE6F-9663-FC1D-969594CB9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640" y="111653"/>
            <a:ext cx="8087360" cy="5882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7C4408-E4B7-F8AB-A0FA-00C2FD6CA7BE}"/>
              </a:ext>
            </a:extLst>
          </p:cNvPr>
          <p:cNvSpPr txBox="1"/>
          <p:nvPr/>
        </p:nvSpPr>
        <p:spPr>
          <a:xfrm>
            <a:off x="365760" y="2413337"/>
            <a:ext cx="326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see here a ranking of the most active users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Being able to rank yourself among your peers is one way to motivate and inspire our current consumer base</a:t>
            </a:r>
          </a:p>
        </p:txBody>
      </p:sp>
    </p:spTree>
    <p:extLst>
      <p:ext uri="{BB962C8B-B14F-4D97-AF65-F5344CB8AC3E}">
        <p14:creationId xmlns:p14="http://schemas.microsoft.com/office/powerpoint/2010/main" val="117955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4AEBE-D3A7-BF48-8D61-987D20D67029}"/>
              </a:ext>
            </a:extLst>
          </p:cNvPr>
          <p:cNvSpPr txBox="1"/>
          <p:nvPr/>
        </p:nvSpPr>
        <p:spPr>
          <a:xfrm>
            <a:off x="3982720" y="3429000"/>
            <a:ext cx="422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6809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2C910-1736-23F8-5339-CC9AA291410D}"/>
              </a:ext>
            </a:extLst>
          </p:cNvPr>
          <p:cNvSpPr txBox="1"/>
          <p:nvPr/>
        </p:nvSpPr>
        <p:spPr>
          <a:xfrm>
            <a:off x="3286760" y="1905506"/>
            <a:ext cx="561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rewards program in order to re-target your current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marketing campaigns around your most useful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community where others can blog and interact with one another</a:t>
            </a:r>
          </a:p>
        </p:txBody>
      </p:sp>
    </p:spTree>
    <p:extLst>
      <p:ext uri="{BB962C8B-B14F-4D97-AF65-F5344CB8AC3E}">
        <p14:creationId xmlns:p14="http://schemas.microsoft.com/office/powerpoint/2010/main" val="395219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0BAA88-9798-DB55-0906-3B34B4A83222}"/>
              </a:ext>
            </a:extLst>
          </p:cNvPr>
          <p:cNvSpPr txBox="1"/>
          <p:nvPr/>
        </p:nvSpPr>
        <p:spPr>
          <a:xfrm>
            <a:off x="4627880" y="4074160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193930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FE406-7BDE-67CE-A269-1B5DD5FDC065}"/>
              </a:ext>
            </a:extLst>
          </p:cNvPr>
          <p:cNvSpPr txBox="1"/>
          <p:nvPr/>
        </p:nvSpPr>
        <p:spPr>
          <a:xfrm>
            <a:off x="2758440" y="2828835"/>
            <a:ext cx="6675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Now its time to show work. The following slides show the queries put together to create the graphs. The data was queried in Google Cloud. The graphs were created in </a:t>
            </a:r>
            <a:r>
              <a:rPr lang="en-US" sz="2400" dirty="0" err="1"/>
              <a:t>Tabelau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99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">
            <a:extLst>
              <a:ext uri="{FF2B5EF4-FFF2-40B4-BE49-F238E27FC236}">
                <a16:creationId xmlns:a16="http://schemas.microsoft.com/office/drawing/2014/main" id="{6D7518B7-FA46-E2C1-024A-A21C3E91C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" y="0"/>
            <a:ext cx="12103722" cy="62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3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">
            <a:extLst>
              <a:ext uri="{FF2B5EF4-FFF2-40B4-BE49-F238E27FC236}">
                <a16:creationId xmlns:a16="http://schemas.microsoft.com/office/drawing/2014/main" id="{3FBA57E8-D307-D587-0F03-B512CD82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" y="0"/>
            <a:ext cx="12078321" cy="61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91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86CEE8-F3E9-F822-F08D-4B80E487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3" y="0"/>
            <a:ext cx="11951314" cy="6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">
            <a:extLst>
              <a:ext uri="{FF2B5EF4-FFF2-40B4-BE49-F238E27FC236}">
                <a16:creationId xmlns:a16="http://schemas.microsoft.com/office/drawing/2014/main" id="{BEA6200C-5ED8-8C21-296A-D314508A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" y="0"/>
            <a:ext cx="12103722" cy="61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5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A489CC-0710-5002-D79D-7156E5C43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" y="0"/>
            <a:ext cx="12103722" cy="62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7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7FFD-A48A-1F52-2F33-F6A15682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4039"/>
            <a:ext cx="3200400" cy="2286000"/>
          </a:xfrm>
        </p:spPr>
        <p:txBody>
          <a:bodyPr/>
          <a:lstStyle/>
          <a:p>
            <a:r>
              <a:rPr lang="en-US" b="1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C022-63B0-8053-75DF-60098A8E7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662" y="2256444"/>
            <a:ext cx="6761480" cy="3591560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Solution:</a:t>
            </a:r>
          </a:p>
          <a:p>
            <a:r>
              <a:rPr lang="en-US" dirty="0"/>
              <a:t>View data from similar products in the marketplace to find</a:t>
            </a:r>
            <a:r>
              <a:rPr lang="en-US"/>
              <a:t> </a:t>
            </a:r>
            <a:r>
              <a:rPr lang="en-US" dirty="0"/>
              <a:t>trends that may be used to help improve the marketing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F08CC-8E98-E798-9133-F7F62F502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can we improve the current user experience and create a marketing strategy that can attract new users?</a:t>
            </a:r>
          </a:p>
        </p:txBody>
      </p:sp>
    </p:spTree>
    <p:extLst>
      <p:ext uri="{BB962C8B-B14F-4D97-AF65-F5344CB8AC3E}">
        <p14:creationId xmlns:p14="http://schemas.microsoft.com/office/powerpoint/2010/main" val="2343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">
            <a:extLst>
              <a:ext uri="{FF2B5EF4-FFF2-40B4-BE49-F238E27FC236}">
                <a16:creationId xmlns:a16="http://schemas.microsoft.com/office/drawing/2014/main" id="{E8D6B269-1C35-75D3-4CD6-8E5C9DDE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" y="0"/>
            <a:ext cx="12103722" cy="6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7413D3-E9AC-6ED0-E370-C189C6E5008C}"/>
              </a:ext>
            </a:extLst>
          </p:cNvPr>
          <p:cNvSpPr txBox="1"/>
          <p:nvPr/>
        </p:nvSpPr>
        <p:spPr>
          <a:xfrm>
            <a:off x="4988560" y="2782669"/>
            <a:ext cx="221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9640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AEA2B-4010-4A61-08A8-0F79ACEABEE7}"/>
              </a:ext>
            </a:extLst>
          </p:cNvPr>
          <p:cNvSpPr txBox="1"/>
          <p:nvPr/>
        </p:nvSpPr>
        <p:spPr>
          <a:xfrm>
            <a:off x="3134360" y="1597729"/>
            <a:ext cx="592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E7E57-E69C-D0BB-B2A2-C7DFFD703152}"/>
              </a:ext>
            </a:extLst>
          </p:cNvPr>
          <p:cNvSpPr txBox="1"/>
          <p:nvPr/>
        </p:nvSpPr>
        <p:spPr>
          <a:xfrm>
            <a:off x="2966720" y="1403141"/>
            <a:ext cx="6888480" cy="3220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D76E1-3033-069E-8083-BF712486D52B}"/>
              </a:ext>
            </a:extLst>
          </p:cNvPr>
          <p:cNvSpPr txBox="1"/>
          <p:nvPr/>
        </p:nvSpPr>
        <p:spPr>
          <a:xfrm>
            <a:off x="2484120" y="3013501"/>
            <a:ext cx="722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are a few things we can do to improve user activity?</a:t>
            </a:r>
          </a:p>
        </p:txBody>
      </p:sp>
    </p:spTree>
    <p:extLst>
      <p:ext uri="{BB962C8B-B14F-4D97-AF65-F5344CB8AC3E}">
        <p14:creationId xmlns:p14="http://schemas.microsoft.com/office/powerpoint/2010/main" val="392041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208566-E830-843A-CC15-DD8FC17AC6B0}"/>
              </a:ext>
            </a:extLst>
          </p:cNvPr>
          <p:cNvSpPr txBox="1"/>
          <p:nvPr/>
        </p:nvSpPr>
        <p:spPr>
          <a:xfrm>
            <a:off x="-101600" y="1715542"/>
            <a:ext cx="453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 user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06365-12B5-41C7-4D3C-72D842C27688}"/>
              </a:ext>
            </a:extLst>
          </p:cNvPr>
          <p:cNvSpPr txBox="1"/>
          <p:nvPr/>
        </p:nvSpPr>
        <p:spPr>
          <a:xfrm>
            <a:off x="193040" y="2763520"/>
            <a:ext cx="394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can gain up to 800 points per day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  <a:p>
            <a:pPr algn="ctr"/>
            <a:r>
              <a:rPr lang="en-US" dirty="0"/>
              <a:t>A point system may be useful for rewards and discounts in order to earn repeat business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Create badges when milestones are reached</a:t>
            </a:r>
          </a:p>
        </p:txBody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A8495FE2-86BE-DB6C-D844-364062B3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0" y="0"/>
            <a:ext cx="7914640" cy="63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CF6DC-48F6-1E2F-4118-F2FD2381291A}"/>
              </a:ext>
            </a:extLst>
          </p:cNvPr>
          <p:cNvSpPr txBox="1"/>
          <p:nvPr/>
        </p:nvSpPr>
        <p:spPr>
          <a:xfrm>
            <a:off x="2966720" y="2782669"/>
            <a:ext cx="625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Overall, we found that only 72%  of current app users are utilizing the sleep feature, so how do we get them to interact more?</a:t>
            </a:r>
          </a:p>
        </p:txBody>
      </p:sp>
    </p:spTree>
    <p:extLst>
      <p:ext uri="{BB962C8B-B14F-4D97-AF65-F5344CB8AC3E}">
        <p14:creationId xmlns:p14="http://schemas.microsoft.com/office/powerpoint/2010/main" val="425492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7A4AD9-79B9-86CD-CE20-70AC7F1FAC3A}"/>
              </a:ext>
            </a:extLst>
          </p:cNvPr>
          <p:cNvSpPr txBox="1"/>
          <p:nvPr/>
        </p:nvSpPr>
        <p:spPr>
          <a:xfrm>
            <a:off x="2799080" y="3105834"/>
            <a:ext cx="659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Creating an alarm clock feature; this will encourage more users to use the app and create more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257944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9938F-C67A-63C9-DB65-EE9FEF9BA279}"/>
              </a:ext>
            </a:extLst>
          </p:cNvPr>
          <p:cNvSpPr txBox="1"/>
          <p:nvPr/>
        </p:nvSpPr>
        <p:spPr>
          <a:xfrm>
            <a:off x="3007360" y="2828835"/>
            <a:ext cx="6177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Another thing we want to look at is the steps taken metric. We've found that there is a high correlation between this, and calories burned.  This seems to be a huge attractor for most applications like </a:t>
            </a:r>
            <a:r>
              <a:rPr lang="en-US" sz="2400" dirty="0" err="1"/>
              <a:t>BellaBeat</a:t>
            </a:r>
            <a:r>
              <a:rPr lang="en-US" sz="2400" dirty="0"/>
              <a:t> products.</a:t>
            </a:r>
          </a:p>
        </p:txBody>
      </p:sp>
    </p:spTree>
    <p:extLst>
      <p:ext uri="{BB962C8B-B14F-4D97-AF65-F5344CB8AC3E}">
        <p14:creationId xmlns:p14="http://schemas.microsoft.com/office/powerpoint/2010/main" val="171534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EF504C7-301A-2953-144B-6323E3DE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227234"/>
            <a:ext cx="7071360" cy="5915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E153D5-9977-6204-BF79-BBA2C683E83B}"/>
              </a:ext>
            </a:extLst>
          </p:cNvPr>
          <p:cNvSpPr txBox="1"/>
          <p:nvPr/>
        </p:nvSpPr>
        <p:spPr>
          <a:xfrm>
            <a:off x="284480" y="2861993"/>
            <a:ext cx="416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metric </a:t>
            </a:r>
            <a:r>
              <a:rPr lang="en-US" sz="2000" dirty="0"/>
              <a:t>with</a:t>
            </a:r>
            <a:r>
              <a:rPr lang="en-US" dirty="0"/>
              <a:t> the most entries. Makes sense seeing that it is most closely related to reduce BMI</a:t>
            </a:r>
          </a:p>
        </p:txBody>
      </p:sp>
    </p:spTree>
    <p:extLst>
      <p:ext uri="{BB962C8B-B14F-4D97-AF65-F5344CB8AC3E}">
        <p14:creationId xmlns:p14="http://schemas.microsoft.com/office/powerpoint/2010/main" val="92212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9B701-CCC9-0925-B6F1-8E183FEB1CE4}"/>
              </a:ext>
            </a:extLst>
          </p:cNvPr>
          <p:cNvSpPr txBox="1"/>
          <p:nvPr/>
        </p:nvSpPr>
        <p:spPr>
          <a:xfrm>
            <a:off x="3464560" y="2690336"/>
            <a:ext cx="5262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Now one thing that we don’t see a lot of is community engagement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With this being a primarily women's-based app, I don’t see any sharing of information between users</a:t>
            </a:r>
          </a:p>
        </p:txBody>
      </p:sp>
    </p:spTree>
    <p:extLst>
      <p:ext uri="{BB962C8B-B14F-4D97-AF65-F5344CB8AC3E}">
        <p14:creationId xmlns:p14="http://schemas.microsoft.com/office/powerpoint/2010/main" val="1548613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373545"/>
      </a:dk1>
      <a:lt1>
        <a:srgbClr val="FFFFFF"/>
      </a:lt1>
      <a:dk2>
        <a:srgbClr val="373545"/>
      </a:dk2>
      <a:lt2>
        <a:srgbClr val="DCD8DC"/>
      </a:lt2>
      <a:accent1>
        <a:srgbClr val="373545"/>
      </a:accent1>
      <a:accent2>
        <a:srgbClr val="373545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</TotalTime>
  <Words>349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Expanding the Bellabeat brand</vt:lpstr>
      <vt:lpstr>Problem: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the Bellabeat brand</dc:title>
  <dc:creator/>
  <cp:lastModifiedBy>LaChristian Shepherd</cp:lastModifiedBy>
  <cp:revision>3</cp:revision>
  <dcterms:created xsi:type="dcterms:W3CDTF">2022-10-09T17:35:05Z</dcterms:created>
  <dcterms:modified xsi:type="dcterms:W3CDTF">2022-10-11T17:27:39Z</dcterms:modified>
</cp:coreProperties>
</file>