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3"/>
  </p:notesMasterIdLst>
  <p:handoutMasterIdLst>
    <p:handoutMasterId r:id="rId14"/>
  </p:handoutMasterIdLst>
  <p:sldIdLst>
    <p:sldId id="256" r:id="rId3"/>
    <p:sldId id="270" r:id="rId4"/>
    <p:sldId id="294" r:id="rId5"/>
    <p:sldId id="295" r:id="rId6"/>
    <p:sldId id="296" r:id="rId7"/>
    <p:sldId id="314" r:id="rId8"/>
    <p:sldId id="321" r:id="rId9"/>
    <p:sldId id="315" r:id="rId10"/>
    <p:sldId id="297" r:id="rId11"/>
    <p:sldId id="298" r:id="rId12"/>
  </p:sldIdLst>
  <p:sldSz cx="12192000" cy="6858000"/>
  <p:notesSz cx="7099300" cy="10234613"/>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EA0C76-7A4E-49D9-9710-3113C8075B79}" v="4" dt="2020-12-02T01:19:36.8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2585" autoAdjust="0"/>
  </p:normalViewPr>
  <p:slideViewPr>
    <p:cSldViewPr snapToGrid="0">
      <p:cViewPr varScale="1">
        <p:scale>
          <a:sx n="72" d="100"/>
          <a:sy n="72" d="100"/>
        </p:scale>
        <p:origin x="1176" y="72"/>
      </p:cViewPr>
      <p:guideLst/>
    </p:cSldViewPr>
  </p:slideViewPr>
  <p:outlineViewPr>
    <p:cViewPr>
      <p:scale>
        <a:sx n="33" d="100"/>
        <a:sy n="33" d="100"/>
      </p:scale>
      <p:origin x="0" y="-1201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71"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viewProps" Target="viewProps.xml"/><Relationship Id="rId7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ang Thanh Tron" userId="e8540555-c507-4ff9-9006-582c2086de91" providerId="ADAL" clId="{65EA0C76-7A4E-49D9-9710-3113C8075B79}"/>
    <pc:docChg chg="addSld delSld modSld">
      <pc:chgData name="Giang Thanh Tron" userId="e8540555-c507-4ff9-9006-582c2086de91" providerId="ADAL" clId="{65EA0C76-7A4E-49D9-9710-3113C8075B79}" dt="2020-12-02T01:22:15.787" v="13" actId="20577"/>
      <pc:docMkLst>
        <pc:docMk/>
      </pc:docMkLst>
      <pc:sldChg chg="del">
        <pc:chgData name="Giang Thanh Tron" userId="e8540555-c507-4ff9-9006-582c2086de91" providerId="ADAL" clId="{65EA0C76-7A4E-49D9-9710-3113C8075B79}" dt="2020-12-02T01:20:10.842" v="10" actId="47"/>
        <pc:sldMkLst>
          <pc:docMk/>
          <pc:sldMk cId="4060677839" sldId="259"/>
        </pc:sldMkLst>
      </pc:sldChg>
      <pc:sldChg chg="modSp mod">
        <pc:chgData name="Giang Thanh Tron" userId="e8540555-c507-4ff9-9006-582c2086de91" providerId="ADAL" clId="{65EA0C76-7A4E-49D9-9710-3113C8075B79}" dt="2020-12-02T01:22:15.787" v="13" actId="20577"/>
        <pc:sldMkLst>
          <pc:docMk/>
          <pc:sldMk cId="1517903202" sldId="268"/>
        </pc:sldMkLst>
        <pc:spChg chg="mod">
          <ac:chgData name="Giang Thanh Tron" userId="e8540555-c507-4ff9-9006-582c2086de91" providerId="ADAL" clId="{65EA0C76-7A4E-49D9-9710-3113C8075B79}" dt="2020-12-02T01:22:15.787" v="13" actId="20577"/>
          <ac:spMkLst>
            <pc:docMk/>
            <pc:sldMk cId="1517903202" sldId="268"/>
            <ac:spMk id="3" creationId="{00000000-0000-0000-0000-000000000000}"/>
          </ac:spMkLst>
        </pc:spChg>
      </pc:sldChg>
      <pc:sldChg chg="delSp modSp new mod modNotesTx">
        <pc:chgData name="Giang Thanh Tron" userId="e8540555-c507-4ff9-9006-582c2086de91" providerId="ADAL" clId="{65EA0C76-7A4E-49D9-9710-3113C8075B79}" dt="2020-12-02T01:19:53.392" v="8"/>
        <pc:sldMkLst>
          <pc:docMk/>
          <pc:sldMk cId="774439121" sldId="322"/>
        </pc:sldMkLst>
        <pc:spChg chg="mod">
          <ac:chgData name="Giang Thanh Tron" userId="e8540555-c507-4ff9-9006-582c2086de91" providerId="ADAL" clId="{65EA0C76-7A4E-49D9-9710-3113C8075B79}" dt="2020-12-02T01:18:17.381" v="6" actId="14100"/>
          <ac:spMkLst>
            <pc:docMk/>
            <pc:sldMk cId="774439121" sldId="322"/>
            <ac:spMk id="2" creationId="{B5764339-0E57-4BD6-89FD-0A6026B68ADB}"/>
          </ac:spMkLst>
        </pc:spChg>
        <pc:spChg chg="del">
          <ac:chgData name="Giang Thanh Tron" userId="e8540555-c507-4ff9-9006-582c2086de91" providerId="ADAL" clId="{65EA0C76-7A4E-49D9-9710-3113C8075B79}" dt="2020-12-02T01:18:10.896" v="4" actId="478"/>
          <ac:spMkLst>
            <pc:docMk/>
            <pc:sldMk cId="774439121" sldId="322"/>
            <ac:spMk id="3" creationId="{5B9CBC43-DBA9-4462-8235-BE65431EC9CE}"/>
          </ac:spMkLst>
        </pc:spChg>
      </pc:sldChg>
      <pc:sldChg chg="add del">
        <pc:chgData name="Giang Thanh Tron" userId="e8540555-c507-4ff9-9006-582c2086de91" providerId="ADAL" clId="{65EA0C76-7A4E-49D9-9710-3113C8075B79}" dt="2020-12-02T01:19:57.742" v="9" actId="47"/>
        <pc:sldMkLst>
          <pc:docMk/>
          <pc:sldMk cId="842281873" sldId="32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5126AFFC-4FB3-4DF7-954B-BC3CB4935EF5}" type="datetimeFigureOut">
              <a:rPr lang="vi-VN" smtClean="0"/>
              <a:t>25/04/2023</a:t>
            </a:fld>
            <a:endParaRPr lang="vi-VN"/>
          </a:p>
        </p:txBody>
      </p:sp>
      <p:sp>
        <p:nvSpPr>
          <p:cNvPr id="4" name="Footer Placeholder 3"/>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vi-VN"/>
          </a:p>
        </p:txBody>
      </p:sp>
      <p:sp>
        <p:nvSpPr>
          <p:cNvPr id="5" name="Slide Number Placeholder 4"/>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D1534476-311D-4079-8D0B-0BCDA3C142A7}" type="slidenum">
              <a:rPr lang="vi-VN" smtClean="0"/>
              <a:t>‹#›</a:t>
            </a:fld>
            <a:endParaRPr lang="vi-VN"/>
          </a:p>
        </p:txBody>
      </p:sp>
    </p:spTree>
    <p:extLst>
      <p:ext uri="{BB962C8B-B14F-4D97-AF65-F5344CB8AC3E}">
        <p14:creationId xmlns:p14="http://schemas.microsoft.com/office/powerpoint/2010/main" val="9202772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vi-VN"/>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C3882C76-51CA-4BB1-B20A-B960CD3FE5BE}" type="datetimeFigureOut">
              <a:rPr lang="vi-VN" smtClean="0"/>
              <a:t>25/04/2023</a:t>
            </a:fld>
            <a:endParaRPr lang="vi-VN"/>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vi-VN"/>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vi-VN"/>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4ACD542-D668-4AB4-8FCF-4C06A32631E3}" type="slidenum">
              <a:rPr lang="vi-VN" smtClean="0"/>
              <a:t>‹#›</a:t>
            </a:fld>
            <a:endParaRPr lang="vi-VN"/>
          </a:p>
        </p:txBody>
      </p:sp>
    </p:spTree>
    <p:extLst>
      <p:ext uri="{BB962C8B-B14F-4D97-AF65-F5344CB8AC3E}">
        <p14:creationId xmlns:p14="http://schemas.microsoft.com/office/powerpoint/2010/main" val="4090352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74ACD542-D668-4AB4-8FCF-4C06A32631E3}" type="slidenum">
              <a:rPr lang="vi-VN" smtClean="0"/>
              <a:t>2</a:t>
            </a:fld>
            <a:endParaRPr lang="vi-VN"/>
          </a:p>
        </p:txBody>
      </p:sp>
    </p:spTree>
    <p:extLst>
      <p:ext uri="{BB962C8B-B14F-4D97-AF65-F5344CB8AC3E}">
        <p14:creationId xmlns:p14="http://schemas.microsoft.com/office/powerpoint/2010/main" val="4154813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74ACD542-D668-4AB4-8FCF-4C06A32631E3}" type="slidenum">
              <a:rPr lang="vi-VN" smtClean="0"/>
              <a:t>7</a:t>
            </a:fld>
            <a:endParaRPr lang="vi-VN"/>
          </a:p>
        </p:txBody>
      </p:sp>
    </p:spTree>
    <p:extLst>
      <p:ext uri="{BB962C8B-B14F-4D97-AF65-F5344CB8AC3E}">
        <p14:creationId xmlns:p14="http://schemas.microsoft.com/office/powerpoint/2010/main" val="40758083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gray">
          <a:xfrm>
            <a:off x="609601" y="1371600"/>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kumimoji="1" lang="en-GB" altLang="vi-VN" sz="2400">
              <a:latin typeface="Tahoma" panose="020B0604030504040204" pitchFamily="34" charset="0"/>
              <a:ea typeface="MS PGothic" panose="020B0600070205080204" pitchFamily="34" charset="-128"/>
            </a:endParaRPr>
          </a:p>
        </p:txBody>
      </p:sp>
      <p:pic>
        <p:nvPicPr>
          <p:cNvPr id="5" name="Picture 8" descr="8eCarthage-1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72584"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logo_HU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00" y="152401"/>
            <a:ext cx="21844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Grp="1" noChangeArrowheads="1"/>
          </p:cNvSpPr>
          <p:nvPr>
            <p:ph type="ctrTitle"/>
          </p:nvPr>
        </p:nvSpPr>
        <p:spPr>
          <a:xfrm>
            <a:off x="914400" y="2133601"/>
            <a:ext cx="10363200" cy="1470025"/>
          </a:xfrm>
        </p:spPr>
        <p:txBody>
          <a:bodyPr/>
          <a:lstStyle>
            <a:lvl1pPr marL="0" indent="0">
              <a:defRPr/>
            </a:lvl1pPr>
          </a:lstStyle>
          <a:p>
            <a:pPr lvl="0"/>
            <a:r>
              <a:rPr lang="en-US" altLang="vi-VN" noProof="0"/>
              <a:t>Click to edit Master title style</a:t>
            </a:r>
          </a:p>
        </p:txBody>
      </p:sp>
      <p:sp>
        <p:nvSpPr>
          <p:cNvPr id="5124" name="Rectangle 4"/>
          <p:cNvSpPr>
            <a:spLocks noGrp="1" noChangeArrowheads="1"/>
          </p:cNvSpPr>
          <p:nvPr>
            <p:ph type="subTitle" idx="1"/>
          </p:nvPr>
        </p:nvSpPr>
        <p:spPr>
          <a:xfrm>
            <a:off x="1828800" y="3886200"/>
            <a:ext cx="8534400" cy="1752600"/>
          </a:xfrm>
        </p:spPr>
        <p:txBody>
          <a:bodyPr/>
          <a:lstStyle>
            <a:lvl1pPr marL="0" indent="0" algn="ctr">
              <a:buFont typeface="Arial" panose="020B0604020202020204" pitchFamily="34" charset="0"/>
              <a:buNone/>
              <a:defRPr/>
            </a:lvl1pPr>
          </a:lstStyle>
          <a:p>
            <a:pPr lvl="0"/>
            <a:r>
              <a:rPr lang="en-US" altLang="vi-VN" noProof="0"/>
              <a:t>Click to edit Master subtitle style</a:t>
            </a:r>
          </a:p>
        </p:txBody>
      </p:sp>
      <p:sp>
        <p:nvSpPr>
          <p:cNvPr id="7" name="Rectangle 5"/>
          <p:cNvSpPr>
            <a:spLocks noGrp="1" noChangeArrowheads="1"/>
          </p:cNvSpPr>
          <p:nvPr>
            <p:ph type="dt" sz="half" idx="10"/>
          </p:nvPr>
        </p:nvSpPr>
        <p:spPr>
          <a:xfrm>
            <a:off x="609600" y="6245225"/>
            <a:ext cx="2844800" cy="476250"/>
          </a:xfrm>
        </p:spPr>
        <p:txBody>
          <a:bodyPr/>
          <a:lstStyle>
            <a:lvl1pPr>
              <a:defRPr/>
            </a:lvl1pPr>
          </a:lstStyle>
          <a:p>
            <a:fld id="{4A223A49-576C-4F33-8D09-C34EC462E8D7}" type="datetimeFigureOut">
              <a:rPr lang="vi-VN" smtClean="0"/>
              <a:t>25/04/2023</a:t>
            </a:fld>
            <a:endParaRPr lang="vi-VN"/>
          </a:p>
        </p:txBody>
      </p:sp>
      <p:sp>
        <p:nvSpPr>
          <p:cNvPr id="8" name="Rectangle 6"/>
          <p:cNvSpPr>
            <a:spLocks noGrp="1" noChangeArrowheads="1"/>
          </p:cNvSpPr>
          <p:nvPr>
            <p:ph type="ftr" sz="quarter" idx="11"/>
          </p:nvPr>
        </p:nvSpPr>
        <p:spPr>
          <a:xfrm>
            <a:off x="4165600" y="6245225"/>
            <a:ext cx="3860800" cy="476250"/>
          </a:xfrm>
        </p:spPr>
        <p:txBody>
          <a:bodyPr/>
          <a:lstStyle>
            <a:lvl1pPr>
              <a:defRPr/>
            </a:lvl1pPr>
          </a:lstStyle>
          <a:p>
            <a:endParaRPr lang="vi-VN"/>
          </a:p>
        </p:txBody>
      </p:sp>
      <p:sp>
        <p:nvSpPr>
          <p:cNvPr id="9" name="Rectangle 7"/>
          <p:cNvSpPr>
            <a:spLocks noGrp="1" noChangeArrowheads="1"/>
          </p:cNvSpPr>
          <p:nvPr>
            <p:ph type="sldNum" sz="quarter" idx="12"/>
          </p:nvPr>
        </p:nvSpPr>
        <p:spPr>
          <a:xfrm>
            <a:off x="8737600" y="6245225"/>
            <a:ext cx="2844800" cy="476250"/>
          </a:xfrm>
        </p:spPr>
        <p:txBody>
          <a:bodyPr/>
          <a:lstStyle>
            <a:lvl1pPr>
              <a:defRPr/>
            </a:lvl1pPr>
          </a:lstStyle>
          <a:p>
            <a:fld id="{C92212E1-3EA1-4DD8-850D-CB75E1DE0B61}" type="slidenum">
              <a:rPr lang="vi-VN" smtClean="0"/>
              <a:t>‹#›</a:t>
            </a:fld>
            <a:endParaRPr lang="vi-VN"/>
          </a:p>
        </p:txBody>
      </p:sp>
    </p:spTree>
    <p:extLst>
      <p:ext uri="{BB962C8B-B14F-4D97-AF65-F5344CB8AC3E}">
        <p14:creationId xmlns:p14="http://schemas.microsoft.com/office/powerpoint/2010/main" val="1770358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5"/>
          <p:cNvSpPr>
            <a:spLocks noGrp="1" noChangeArrowheads="1"/>
          </p:cNvSpPr>
          <p:nvPr>
            <p:ph type="dt" sz="half" idx="10"/>
          </p:nvPr>
        </p:nvSpPr>
        <p:spPr>
          <a:ln/>
        </p:spPr>
        <p:txBody>
          <a:bodyPr/>
          <a:lstStyle>
            <a:lvl1pPr>
              <a:defRPr/>
            </a:lvl1pPr>
          </a:lstStyle>
          <a:p>
            <a:fld id="{4A223A49-576C-4F33-8D09-C34EC462E8D7}" type="datetimeFigureOut">
              <a:rPr lang="vi-VN" smtClean="0"/>
              <a:t>25/04/2023</a:t>
            </a:fld>
            <a:endParaRPr lang="vi-VN"/>
          </a:p>
        </p:txBody>
      </p:sp>
      <p:sp>
        <p:nvSpPr>
          <p:cNvPr id="5" name="Rectangle 6"/>
          <p:cNvSpPr>
            <a:spLocks noGrp="1" noChangeArrowheads="1"/>
          </p:cNvSpPr>
          <p:nvPr>
            <p:ph type="ftr" sz="quarter" idx="11"/>
          </p:nvPr>
        </p:nvSpPr>
        <p:spPr>
          <a:ln/>
        </p:spPr>
        <p:txBody>
          <a:bodyPr/>
          <a:lstStyle>
            <a:lvl1pPr>
              <a:defRPr/>
            </a:lvl1pPr>
          </a:lstStyle>
          <a:p>
            <a:endParaRPr lang="vi-VN"/>
          </a:p>
        </p:txBody>
      </p:sp>
      <p:sp>
        <p:nvSpPr>
          <p:cNvPr id="6" name="Rectangle 7"/>
          <p:cNvSpPr>
            <a:spLocks noGrp="1" noChangeArrowheads="1"/>
          </p:cNvSpPr>
          <p:nvPr>
            <p:ph type="sldNum" sz="quarter" idx="12"/>
          </p:nvPr>
        </p:nvSpPr>
        <p:spPr>
          <a:ln/>
        </p:spPr>
        <p:txBody>
          <a:bodyPr/>
          <a:lstStyle>
            <a:lvl1pPr>
              <a:defRPr/>
            </a:lvl1pPr>
          </a:lstStyle>
          <a:p>
            <a:fld id="{C92212E1-3EA1-4DD8-850D-CB75E1DE0B61}" type="slidenum">
              <a:rPr lang="vi-VN" smtClean="0"/>
              <a:t>‹#›</a:t>
            </a:fld>
            <a:endParaRPr lang="vi-VN"/>
          </a:p>
        </p:txBody>
      </p:sp>
    </p:spTree>
    <p:extLst>
      <p:ext uri="{BB962C8B-B14F-4D97-AF65-F5344CB8AC3E}">
        <p14:creationId xmlns:p14="http://schemas.microsoft.com/office/powerpoint/2010/main" val="1562095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28600"/>
            <a:ext cx="2743200" cy="5918200"/>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914400" y="228600"/>
            <a:ext cx="8026400"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5"/>
          <p:cNvSpPr>
            <a:spLocks noGrp="1" noChangeArrowheads="1"/>
          </p:cNvSpPr>
          <p:nvPr>
            <p:ph type="dt" sz="half" idx="10"/>
          </p:nvPr>
        </p:nvSpPr>
        <p:spPr>
          <a:ln/>
        </p:spPr>
        <p:txBody>
          <a:bodyPr/>
          <a:lstStyle>
            <a:lvl1pPr>
              <a:defRPr/>
            </a:lvl1pPr>
          </a:lstStyle>
          <a:p>
            <a:fld id="{4A223A49-576C-4F33-8D09-C34EC462E8D7}" type="datetimeFigureOut">
              <a:rPr lang="vi-VN" smtClean="0"/>
              <a:t>25/04/2023</a:t>
            </a:fld>
            <a:endParaRPr lang="vi-VN"/>
          </a:p>
        </p:txBody>
      </p:sp>
      <p:sp>
        <p:nvSpPr>
          <p:cNvPr id="5" name="Rectangle 6"/>
          <p:cNvSpPr>
            <a:spLocks noGrp="1" noChangeArrowheads="1"/>
          </p:cNvSpPr>
          <p:nvPr>
            <p:ph type="ftr" sz="quarter" idx="11"/>
          </p:nvPr>
        </p:nvSpPr>
        <p:spPr>
          <a:ln/>
        </p:spPr>
        <p:txBody>
          <a:bodyPr/>
          <a:lstStyle>
            <a:lvl1pPr>
              <a:defRPr/>
            </a:lvl1pPr>
          </a:lstStyle>
          <a:p>
            <a:endParaRPr lang="vi-VN"/>
          </a:p>
        </p:txBody>
      </p:sp>
      <p:sp>
        <p:nvSpPr>
          <p:cNvPr id="6" name="Rectangle 7"/>
          <p:cNvSpPr>
            <a:spLocks noGrp="1" noChangeArrowheads="1"/>
          </p:cNvSpPr>
          <p:nvPr>
            <p:ph type="sldNum" sz="quarter" idx="12"/>
          </p:nvPr>
        </p:nvSpPr>
        <p:spPr>
          <a:ln/>
        </p:spPr>
        <p:txBody>
          <a:bodyPr/>
          <a:lstStyle>
            <a:lvl1pPr>
              <a:defRPr/>
            </a:lvl1pPr>
          </a:lstStyle>
          <a:p>
            <a:fld id="{C92212E1-3EA1-4DD8-850D-CB75E1DE0B61}" type="slidenum">
              <a:rPr lang="vi-VN" smtClean="0"/>
              <a:t>‹#›</a:t>
            </a:fld>
            <a:endParaRPr lang="vi-VN"/>
          </a:p>
        </p:txBody>
      </p:sp>
    </p:spTree>
    <p:extLst>
      <p:ext uri="{BB962C8B-B14F-4D97-AF65-F5344CB8AC3E}">
        <p14:creationId xmlns:p14="http://schemas.microsoft.com/office/powerpoint/2010/main" val="2136741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Tree>
    <p:extLst>
      <p:ext uri="{BB962C8B-B14F-4D97-AF65-F5344CB8AC3E}">
        <p14:creationId xmlns:p14="http://schemas.microsoft.com/office/powerpoint/2010/main" val="647294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1177614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739152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15769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8601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37433266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37762990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Tree>
    <p:extLst>
      <p:ext uri="{BB962C8B-B14F-4D97-AF65-F5344CB8AC3E}">
        <p14:creationId xmlns:p14="http://schemas.microsoft.com/office/powerpoint/2010/main" val="3015852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2697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8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dirty="0"/>
          </a:p>
        </p:txBody>
      </p:sp>
      <p:sp>
        <p:nvSpPr>
          <p:cNvPr id="4" name="Rectangle 5"/>
          <p:cNvSpPr>
            <a:spLocks noGrp="1" noChangeArrowheads="1"/>
          </p:cNvSpPr>
          <p:nvPr>
            <p:ph type="dt" sz="half" idx="10"/>
          </p:nvPr>
        </p:nvSpPr>
        <p:spPr>
          <a:ln/>
        </p:spPr>
        <p:txBody>
          <a:bodyPr/>
          <a:lstStyle>
            <a:lvl1pPr>
              <a:defRPr/>
            </a:lvl1pPr>
          </a:lstStyle>
          <a:p>
            <a:fld id="{4A223A49-576C-4F33-8D09-C34EC462E8D7}" type="datetimeFigureOut">
              <a:rPr lang="vi-VN" smtClean="0"/>
              <a:t>25/04/2023</a:t>
            </a:fld>
            <a:endParaRPr lang="vi-VN"/>
          </a:p>
        </p:txBody>
      </p:sp>
      <p:sp>
        <p:nvSpPr>
          <p:cNvPr id="5" name="Rectangle 6"/>
          <p:cNvSpPr>
            <a:spLocks noGrp="1" noChangeArrowheads="1"/>
          </p:cNvSpPr>
          <p:nvPr>
            <p:ph type="ftr" sz="quarter" idx="11"/>
          </p:nvPr>
        </p:nvSpPr>
        <p:spPr>
          <a:ln/>
        </p:spPr>
        <p:txBody>
          <a:bodyPr/>
          <a:lstStyle>
            <a:lvl1pPr>
              <a:defRPr/>
            </a:lvl1pPr>
          </a:lstStyle>
          <a:p>
            <a:endParaRPr lang="vi-VN"/>
          </a:p>
        </p:txBody>
      </p:sp>
      <p:sp>
        <p:nvSpPr>
          <p:cNvPr id="6" name="Rectangle 7"/>
          <p:cNvSpPr>
            <a:spLocks noGrp="1" noChangeArrowheads="1"/>
          </p:cNvSpPr>
          <p:nvPr>
            <p:ph type="sldNum" sz="quarter" idx="12"/>
          </p:nvPr>
        </p:nvSpPr>
        <p:spPr>
          <a:ln/>
        </p:spPr>
        <p:txBody>
          <a:bodyPr/>
          <a:lstStyle>
            <a:lvl1pPr>
              <a:defRPr/>
            </a:lvl1pPr>
          </a:lstStyle>
          <a:p>
            <a:fld id="{C92212E1-3EA1-4DD8-850D-CB75E1DE0B61}" type="slidenum">
              <a:rPr lang="vi-VN" smtClean="0"/>
              <a:t>‹#›</a:t>
            </a:fld>
            <a:endParaRPr lang="vi-VN"/>
          </a:p>
        </p:txBody>
      </p:sp>
    </p:spTree>
    <p:extLst>
      <p:ext uri="{BB962C8B-B14F-4D97-AF65-F5344CB8AC3E}">
        <p14:creationId xmlns:p14="http://schemas.microsoft.com/office/powerpoint/2010/main" val="2867124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tmplLst>
          <p:tmpl lvl="1">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2">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3">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4">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5">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vi-VN" noProof="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7065742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36884679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85818" y="381001"/>
            <a:ext cx="2654300" cy="5751513"/>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1320801" y="381001"/>
            <a:ext cx="7761817" cy="57515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2508260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fld id="{4A223A49-576C-4F33-8D09-C34EC462E8D7}" type="datetimeFigureOut">
              <a:rPr lang="vi-VN" smtClean="0"/>
              <a:t>25/04/2023</a:t>
            </a:fld>
            <a:endParaRPr lang="vi-VN"/>
          </a:p>
        </p:txBody>
      </p:sp>
      <p:sp>
        <p:nvSpPr>
          <p:cNvPr id="5" name="Rectangle 6"/>
          <p:cNvSpPr>
            <a:spLocks noGrp="1" noChangeArrowheads="1"/>
          </p:cNvSpPr>
          <p:nvPr>
            <p:ph type="ftr" sz="quarter" idx="11"/>
          </p:nvPr>
        </p:nvSpPr>
        <p:spPr>
          <a:ln/>
        </p:spPr>
        <p:txBody>
          <a:bodyPr/>
          <a:lstStyle>
            <a:lvl1pPr>
              <a:defRPr/>
            </a:lvl1pPr>
          </a:lstStyle>
          <a:p>
            <a:endParaRPr lang="vi-VN"/>
          </a:p>
        </p:txBody>
      </p:sp>
      <p:sp>
        <p:nvSpPr>
          <p:cNvPr id="6" name="Rectangle 7"/>
          <p:cNvSpPr>
            <a:spLocks noGrp="1" noChangeArrowheads="1"/>
          </p:cNvSpPr>
          <p:nvPr>
            <p:ph type="sldNum" sz="quarter" idx="12"/>
          </p:nvPr>
        </p:nvSpPr>
        <p:spPr>
          <a:ln/>
        </p:spPr>
        <p:txBody>
          <a:bodyPr/>
          <a:lstStyle>
            <a:lvl1pPr>
              <a:defRPr/>
            </a:lvl1pPr>
          </a:lstStyle>
          <a:p>
            <a:fld id="{C92212E1-3EA1-4DD8-850D-CB75E1DE0B61}" type="slidenum">
              <a:rPr lang="vi-VN" smtClean="0"/>
              <a:t>‹#›</a:t>
            </a:fld>
            <a:endParaRPr lang="vi-VN"/>
          </a:p>
        </p:txBody>
      </p:sp>
    </p:spTree>
    <p:extLst>
      <p:ext uri="{BB962C8B-B14F-4D97-AF65-F5344CB8AC3E}">
        <p14:creationId xmlns:p14="http://schemas.microsoft.com/office/powerpoint/2010/main" val="1396070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1117600" y="1219200"/>
            <a:ext cx="5181600" cy="492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502400" y="1219200"/>
            <a:ext cx="5181600" cy="492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Rectangle 5"/>
          <p:cNvSpPr>
            <a:spLocks noGrp="1" noChangeArrowheads="1"/>
          </p:cNvSpPr>
          <p:nvPr>
            <p:ph type="dt" sz="half" idx="10"/>
          </p:nvPr>
        </p:nvSpPr>
        <p:spPr>
          <a:ln/>
        </p:spPr>
        <p:txBody>
          <a:bodyPr/>
          <a:lstStyle>
            <a:lvl1pPr>
              <a:defRPr/>
            </a:lvl1pPr>
          </a:lstStyle>
          <a:p>
            <a:fld id="{4A223A49-576C-4F33-8D09-C34EC462E8D7}" type="datetimeFigureOut">
              <a:rPr lang="vi-VN" smtClean="0"/>
              <a:t>25/04/2023</a:t>
            </a:fld>
            <a:endParaRPr lang="vi-VN"/>
          </a:p>
        </p:txBody>
      </p:sp>
      <p:sp>
        <p:nvSpPr>
          <p:cNvPr id="6" name="Rectangle 6"/>
          <p:cNvSpPr>
            <a:spLocks noGrp="1" noChangeArrowheads="1"/>
          </p:cNvSpPr>
          <p:nvPr>
            <p:ph type="ftr" sz="quarter" idx="11"/>
          </p:nvPr>
        </p:nvSpPr>
        <p:spPr>
          <a:ln/>
        </p:spPr>
        <p:txBody>
          <a:bodyPr/>
          <a:lstStyle>
            <a:lvl1pPr>
              <a:defRPr/>
            </a:lvl1pPr>
          </a:lstStyle>
          <a:p>
            <a:endParaRPr lang="vi-VN"/>
          </a:p>
        </p:txBody>
      </p:sp>
      <p:sp>
        <p:nvSpPr>
          <p:cNvPr id="7" name="Rectangle 7"/>
          <p:cNvSpPr>
            <a:spLocks noGrp="1" noChangeArrowheads="1"/>
          </p:cNvSpPr>
          <p:nvPr>
            <p:ph type="sldNum" sz="quarter" idx="12"/>
          </p:nvPr>
        </p:nvSpPr>
        <p:spPr>
          <a:ln/>
        </p:spPr>
        <p:txBody>
          <a:bodyPr/>
          <a:lstStyle>
            <a:lvl1pPr>
              <a:defRPr/>
            </a:lvl1pPr>
          </a:lstStyle>
          <a:p>
            <a:fld id="{C92212E1-3EA1-4DD8-850D-CB75E1DE0B61}" type="slidenum">
              <a:rPr lang="vi-VN" smtClean="0"/>
              <a:t>‹#›</a:t>
            </a:fld>
            <a:endParaRPr lang="vi-VN"/>
          </a:p>
        </p:txBody>
      </p:sp>
    </p:spTree>
    <p:extLst>
      <p:ext uri="{BB962C8B-B14F-4D97-AF65-F5344CB8AC3E}">
        <p14:creationId xmlns:p14="http://schemas.microsoft.com/office/powerpoint/2010/main" val="158950478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5"/>
          <p:cNvSpPr>
            <a:spLocks noGrp="1" noChangeArrowheads="1"/>
          </p:cNvSpPr>
          <p:nvPr>
            <p:ph type="dt" sz="half" idx="10"/>
          </p:nvPr>
        </p:nvSpPr>
        <p:spPr>
          <a:ln/>
        </p:spPr>
        <p:txBody>
          <a:bodyPr/>
          <a:lstStyle>
            <a:lvl1pPr>
              <a:defRPr/>
            </a:lvl1pPr>
          </a:lstStyle>
          <a:p>
            <a:fld id="{4A223A49-576C-4F33-8D09-C34EC462E8D7}" type="datetimeFigureOut">
              <a:rPr lang="vi-VN" smtClean="0"/>
              <a:t>25/04/2023</a:t>
            </a:fld>
            <a:endParaRPr lang="vi-VN"/>
          </a:p>
        </p:txBody>
      </p:sp>
      <p:sp>
        <p:nvSpPr>
          <p:cNvPr id="8" name="Rectangle 6"/>
          <p:cNvSpPr>
            <a:spLocks noGrp="1" noChangeArrowheads="1"/>
          </p:cNvSpPr>
          <p:nvPr>
            <p:ph type="ftr" sz="quarter" idx="11"/>
          </p:nvPr>
        </p:nvSpPr>
        <p:spPr>
          <a:ln/>
        </p:spPr>
        <p:txBody>
          <a:bodyPr/>
          <a:lstStyle>
            <a:lvl1pPr>
              <a:defRPr/>
            </a:lvl1pPr>
          </a:lstStyle>
          <a:p>
            <a:endParaRPr lang="vi-VN"/>
          </a:p>
        </p:txBody>
      </p:sp>
      <p:sp>
        <p:nvSpPr>
          <p:cNvPr id="9" name="Rectangle 7"/>
          <p:cNvSpPr>
            <a:spLocks noGrp="1" noChangeArrowheads="1"/>
          </p:cNvSpPr>
          <p:nvPr>
            <p:ph type="sldNum" sz="quarter" idx="12"/>
          </p:nvPr>
        </p:nvSpPr>
        <p:spPr>
          <a:ln/>
        </p:spPr>
        <p:txBody>
          <a:bodyPr/>
          <a:lstStyle>
            <a:lvl1pPr>
              <a:defRPr/>
            </a:lvl1pPr>
          </a:lstStyle>
          <a:p>
            <a:fld id="{C92212E1-3EA1-4DD8-850D-CB75E1DE0B61}" type="slidenum">
              <a:rPr lang="vi-VN" smtClean="0"/>
              <a:t>‹#›</a:t>
            </a:fld>
            <a:endParaRPr lang="vi-VN"/>
          </a:p>
        </p:txBody>
      </p:sp>
    </p:spTree>
    <p:extLst>
      <p:ext uri="{BB962C8B-B14F-4D97-AF65-F5344CB8AC3E}">
        <p14:creationId xmlns:p14="http://schemas.microsoft.com/office/powerpoint/2010/main" val="8293344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5"/>
          <p:cNvSpPr>
            <a:spLocks noGrp="1" noChangeArrowheads="1"/>
          </p:cNvSpPr>
          <p:nvPr>
            <p:ph type="dt" sz="half" idx="10"/>
          </p:nvPr>
        </p:nvSpPr>
        <p:spPr>
          <a:ln/>
        </p:spPr>
        <p:txBody>
          <a:bodyPr/>
          <a:lstStyle>
            <a:lvl1pPr>
              <a:defRPr/>
            </a:lvl1pPr>
          </a:lstStyle>
          <a:p>
            <a:fld id="{4A223A49-576C-4F33-8D09-C34EC462E8D7}" type="datetimeFigureOut">
              <a:rPr lang="vi-VN" smtClean="0"/>
              <a:t>25/04/2023</a:t>
            </a:fld>
            <a:endParaRPr lang="vi-VN"/>
          </a:p>
        </p:txBody>
      </p:sp>
      <p:sp>
        <p:nvSpPr>
          <p:cNvPr id="4" name="Rectangle 6"/>
          <p:cNvSpPr>
            <a:spLocks noGrp="1" noChangeArrowheads="1"/>
          </p:cNvSpPr>
          <p:nvPr>
            <p:ph type="ftr" sz="quarter" idx="11"/>
          </p:nvPr>
        </p:nvSpPr>
        <p:spPr>
          <a:ln/>
        </p:spPr>
        <p:txBody>
          <a:bodyPr/>
          <a:lstStyle>
            <a:lvl1pPr>
              <a:defRPr/>
            </a:lvl1pPr>
          </a:lstStyle>
          <a:p>
            <a:endParaRPr lang="vi-VN"/>
          </a:p>
        </p:txBody>
      </p:sp>
      <p:sp>
        <p:nvSpPr>
          <p:cNvPr id="5" name="Rectangle 7"/>
          <p:cNvSpPr>
            <a:spLocks noGrp="1" noChangeArrowheads="1"/>
          </p:cNvSpPr>
          <p:nvPr>
            <p:ph type="sldNum" sz="quarter" idx="12"/>
          </p:nvPr>
        </p:nvSpPr>
        <p:spPr>
          <a:ln/>
        </p:spPr>
        <p:txBody>
          <a:bodyPr/>
          <a:lstStyle>
            <a:lvl1pPr>
              <a:defRPr/>
            </a:lvl1pPr>
          </a:lstStyle>
          <a:p>
            <a:fld id="{C92212E1-3EA1-4DD8-850D-CB75E1DE0B61}" type="slidenum">
              <a:rPr lang="vi-VN" smtClean="0"/>
              <a:t>‹#›</a:t>
            </a:fld>
            <a:endParaRPr lang="vi-VN"/>
          </a:p>
        </p:txBody>
      </p:sp>
    </p:spTree>
    <p:extLst>
      <p:ext uri="{BB962C8B-B14F-4D97-AF65-F5344CB8AC3E}">
        <p14:creationId xmlns:p14="http://schemas.microsoft.com/office/powerpoint/2010/main" val="2505096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fld id="{4A223A49-576C-4F33-8D09-C34EC462E8D7}" type="datetimeFigureOut">
              <a:rPr lang="vi-VN" smtClean="0"/>
              <a:t>25/04/2023</a:t>
            </a:fld>
            <a:endParaRPr lang="vi-VN"/>
          </a:p>
        </p:txBody>
      </p:sp>
      <p:sp>
        <p:nvSpPr>
          <p:cNvPr id="3" name="Rectangle 6"/>
          <p:cNvSpPr>
            <a:spLocks noGrp="1" noChangeArrowheads="1"/>
          </p:cNvSpPr>
          <p:nvPr>
            <p:ph type="ftr" sz="quarter" idx="11"/>
          </p:nvPr>
        </p:nvSpPr>
        <p:spPr>
          <a:ln/>
        </p:spPr>
        <p:txBody>
          <a:bodyPr/>
          <a:lstStyle>
            <a:lvl1pPr>
              <a:defRPr/>
            </a:lvl1pPr>
          </a:lstStyle>
          <a:p>
            <a:endParaRPr lang="vi-VN"/>
          </a:p>
        </p:txBody>
      </p:sp>
      <p:sp>
        <p:nvSpPr>
          <p:cNvPr id="4" name="Rectangle 7"/>
          <p:cNvSpPr>
            <a:spLocks noGrp="1" noChangeArrowheads="1"/>
          </p:cNvSpPr>
          <p:nvPr>
            <p:ph type="sldNum" sz="quarter" idx="12"/>
          </p:nvPr>
        </p:nvSpPr>
        <p:spPr>
          <a:ln/>
        </p:spPr>
        <p:txBody>
          <a:bodyPr/>
          <a:lstStyle>
            <a:lvl1pPr>
              <a:defRPr/>
            </a:lvl1pPr>
          </a:lstStyle>
          <a:p>
            <a:fld id="{C92212E1-3EA1-4DD8-850D-CB75E1DE0B61}" type="slidenum">
              <a:rPr lang="vi-VN" smtClean="0"/>
              <a:t>‹#›</a:t>
            </a:fld>
            <a:endParaRPr lang="vi-VN"/>
          </a:p>
        </p:txBody>
      </p:sp>
    </p:spTree>
    <p:extLst>
      <p:ext uri="{BB962C8B-B14F-4D97-AF65-F5344CB8AC3E}">
        <p14:creationId xmlns:p14="http://schemas.microsoft.com/office/powerpoint/2010/main" val="497943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fld id="{4A223A49-576C-4F33-8D09-C34EC462E8D7}" type="datetimeFigureOut">
              <a:rPr lang="vi-VN" smtClean="0"/>
              <a:t>25/04/2023</a:t>
            </a:fld>
            <a:endParaRPr lang="vi-VN"/>
          </a:p>
        </p:txBody>
      </p:sp>
      <p:sp>
        <p:nvSpPr>
          <p:cNvPr id="6" name="Rectangle 6"/>
          <p:cNvSpPr>
            <a:spLocks noGrp="1" noChangeArrowheads="1"/>
          </p:cNvSpPr>
          <p:nvPr>
            <p:ph type="ftr" sz="quarter" idx="11"/>
          </p:nvPr>
        </p:nvSpPr>
        <p:spPr>
          <a:ln/>
        </p:spPr>
        <p:txBody>
          <a:bodyPr/>
          <a:lstStyle>
            <a:lvl1pPr>
              <a:defRPr/>
            </a:lvl1pPr>
          </a:lstStyle>
          <a:p>
            <a:endParaRPr lang="vi-VN"/>
          </a:p>
        </p:txBody>
      </p:sp>
      <p:sp>
        <p:nvSpPr>
          <p:cNvPr id="7" name="Rectangle 7"/>
          <p:cNvSpPr>
            <a:spLocks noGrp="1" noChangeArrowheads="1"/>
          </p:cNvSpPr>
          <p:nvPr>
            <p:ph type="sldNum" sz="quarter" idx="12"/>
          </p:nvPr>
        </p:nvSpPr>
        <p:spPr>
          <a:ln/>
        </p:spPr>
        <p:txBody>
          <a:bodyPr/>
          <a:lstStyle>
            <a:lvl1pPr>
              <a:defRPr/>
            </a:lvl1pPr>
          </a:lstStyle>
          <a:p>
            <a:fld id="{C92212E1-3EA1-4DD8-850D-CB75E1DE0B61}" type="slidenum">
              <a:rPr lang="vi-VN" smtClean="0"/>
              <a:t>‹#›</a:t>
            </a:fld>
            <a:endParaRPr lang="vi-VN"/>
          </a:p>
        </p:txBody>
      </p:sp>
    </p:spTree>
    <p:extLst>
      <p:ext uri="{BB962C8B-B14F-4D97-AF65-F5344CB8AC3E}">
        <p14:creationId xmlns:p14="http://schemas.microsoft.com/office/powerpoint/2010/main" val="127853375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vi-VN" noProof="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fld id="{4A223A49-576C-4F33-8D09-C34EC462E8D7}" type="datetimeFigureOut">
              <a:rPr lang="vi-VN" smtClean="0"/>
              <a:t>25/04/2023</a:t>
            </a:fld>
            <a:endParaRPr lang="vi-VN"/>
          </a:p>
        </p:txBody>
      </p:sp>
      <p:sp>
        <p:nvSpPr>
          <p:cNvPr id="6" name="Rectangle 6"/>
          <p:cNvSpPr>
            <a:spLocks noGrp="1" noChangeArrowheads="1"/>
          </p:cNvSpPr>
          <p:nvPr>
            <p:ph type="ftr" sz="quarter" idx="11"/>
          </p:nvPr>
        </p:nvSpPr>
        <p:spPr>
          <a:ln/>
        </p:spPr>
        <p:txBody>
          <a:bodyPr/>
          <a:lstStyle>
            <a:lvl1pPr>
              <a:defRPr/>
            </a:lvl1pPr>
          </a:lstStyle>
          <a:p>
            <a:endParaRPr lang="vi-VN"/>
          </a:p>
        </p:txBody>
      </p:sp>
      <p:sp>
        <p:nvSpPr>
          <p:cNvPr id="7" name="Rectangle 7"/>
          <p:cNvSpPr>
            <a:spLocks noGrp="1" noChangeArrowheads="1"/>
          </p:cNvSpPr>
          <p:nvPr>
            <p:ph type="sldNum" sz="quarter" idx="12"/>
          </p:nvPr>
        </p:nvSpPr>
        <p:spPr>
          <a:ln/>
        </p:spPr>
        <p:txBody>
          <a:bodyPr/>
          <a:lstStyle>
            <a:lvl1pPr>
              <a:defRPr/>
            </a:lvl1pPr>
          </a:lstStyle>
          <a:p>
            <a:fld id="{C92212E1-3EA1-4DD8-850D-CB75E1DE0B61}" type="slidenum">
              <a:rPr lang="vi-VN" smtClean="0"/>
              <a:t>‹#›</a:t>
            </a:fld>
            <a:endParaRPr lang="vi-VN"/>
          </a:p>
        </p:txBody>
      </p:sp>
    </p:spTree>
    <p:extLst>
      <p:ext uri="{BB962C8B-B14F-4D97-AF65-F5344CB8AC3E}">
        <p14:creationId xmlns:p14="http://schemas.microsoft.com/office/powerpoint/2010/main" val="48512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4.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3842" name="Rectangle 2"/>
          <p:cNvSpPr>
            <a:spLocks noChangeArrowheads="1"/>
          </p:cNvSpPr>
          <p:nvPr/>
        </p:nvSpPr>
        <p:spPr bwMode="gray">
          <a:xfrm>
            <a:off x="918634" y="990600"/>
            <a:ext cx="10968567" cy="7620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kumimoji="1" lang="en-GB" altLang="vi-VN" sz="2400">
              <a:latin typeface="Tahoma" panose="020B0604030504040204" pitchFamily="34" charset="0"/>
              <a:ea typeface="MS PGothic" panose="020B0600070205080204" pitchFamily="34" charset="-128"/>
            </a:endParaRPr>
          </a:p>
        </p:txBody>
      </p:sp>
      <p:sp>
        <p:nvSpPr>
          <p:cNvPr id="4099" name="Rectangle 3"/>
          <p:cNvSpPr>
            <a:spLocks noGrp="1" noChangeArrowheads="1"/>
          </p:cNvSpPr>
          <p:nvPr>
            <p:ph type="title"/>
          </p:nvPr>
        </p:nvSpPr>
        <p:spPr bwMode="auto">
          <a:xfrm>
            <a:off x="914400" y="228600"/>
            <a:ext cx="10972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a:t>Click to edit Master title style</a:t>
            </a:r>
          </a:p>
        </p:txBody>
      </p:sp>
      <p:sp>
        <p:nvSpPr>
          <p:cNvPr id="4100" name="Rectangle 4"/>
          <p:cNvSpPr>
            <a:spLocks noGrp="1" noChangeArrowheads="1"/>
          </p:cNvSpPr>
          <p:nvPr>
            <p:ph type="body" idx="1"/>
          </p:nvPr>
        </p:nvSpPr>
        <p:spPr bwMode="auto">
          <a:xfrm>
            <a:off x="1117600" y="1219200"/>
            <a:ext cx="10566400"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a:t>Click to edit Master text styles</a:t>
            </a:r>
          </a:p>
          <a:p>
            <a:pPr lvl="1"/>
            <a:r>
              <a:rPr lang="en-US" altLang="vi-VN"/>
              <a:t>Second level</a:t>
            </a:r>
          </a:p>
          <a:p>
            <a:pPr lvl="2"/>
            <a:r>
              <a:rPr lang="en-US" altLang="vi-VN"/>
              <a:t>Third level</a:t>
            </a:r>
          </a:p>
          <a:p>
            <a:pPr lvl="3"/>
            <a:r>
              <a:rPr lang="en-US" altLang="vi-VN"/>
              <a:t>Fourth level</a:t>
            </a:r>
          </a:p>
          <a:p>
            <a:pPr lvl="4"/>
            <a:r>
              <a:rPr lang="en-US" altLang="vi-VN"/>
              <a:t>Fifth level</a:t>
            </a:r>
          </a:p>
        </p:txBody>
      </p:sp>
      <p:sp>
        <p:nvSpPr>
          <p:cNvPr id="163845" name="Rectangle 5"/>
          <p:cNvSpPr>
            <a:spLocks noGrp="1" noChangeArrowheads="1"/>
          </p:cNvSpPr>
          <p:nvPr>
            <p:ph type="dt" sz="half" idx="2"/>
          </p:nvPr>
        </p:nvSpPr>
        <p:spPr bwMode="auto">
          <a:xfrm>
            <a:off x="1219200" y="6324600"/>
            <a:ext cx="8534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000">
                <a:latin typeface="Tahoma" panose="020B0604030504040204" pitchFamily="34" charset="0"/>
                <a:ea typeface="MS PGothic" panose="020B0600070205080204" pitchFamily="34" charset="-128"/>
                <a:cs typeface="Arial" panose="020B0604020202020204" pitchFamily="34" charset="0"/>
              </a:defRPr>
            </a:lvl1pPr>
          </a:lstStyle>
          <a:p>
            <a:fld id="{4A223A49-576C-4F33-8D09-C34EC462E8D7}" type="datetimeFigureOut">
              <a:rPr lang="vi-VN" smtClean="0"/>
              <a:t>25/04/2023</a:t>
            </a:fld>
            <a:endParaRPr lang="vi-VN"/>
          </a:p>
        </p:txBody>
      </p:sp>
      <p:sp>
        <p:nvSpPr>
          <p:cNvPr id="163846" name="Rectangle 6"/>
          <p:cNvSpPr>
            <a:spLocks noGrp="1" noChangeArrowheads="1"/>
          </p:cNvSpPr>
          <p:nvPr>
            <p:ph type="ftr" sz="quarter" idx="3"/>
          </p:nvPr>
        </p:nvSpPr>
        <p:spPr bwMode="auto">
          <a:xfrm>
            <a:off x="4470400" y="63246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800">
                <a:latin typeface="Tahoma" panose="020B0604030504040204" pitchFamily="34" charset="0"/>
                <a:ea typeface="MS PGothic" panose="020B0600070205080204" pitchFamily="34" charset="-128"/>
                <a:cs typeface="Arial" panose="020B0604020202020204" pitchFamily="34" charset="0"/>
              </a:defRPr>
            </a:lvl1pPr>
          </a:lstStyle>
          <a:p>
            <a:endParaRPr lang="vi-VN"/>
          </a:p>
        </p:txBody>
      </p:sp>
      <p:sp>
        <p:nvSpPr>
          <p:cNvPr id="163847" name="Rectangle 7"/>
          <p:cNvSpPr>
            <a:spLocks noGrp="1" noChangeArrowheads="1"/>
          </p:cNvSpPr>
          <p:nvPr>
            <p:ph type="sldNum" sz="quarter" idx="4"/>
          </p:nvPr>
        </p:nvSpPr>
        <p:spPr bwMode="auto">
          <a:xfrm>
            <a:off x="8940800" y="64008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000">
                <a:latin typeface="Tahoma" panose="020B0604030504040204" pitchFamily="34" charset="0"/>
                <a:ea typeface="MS PGothic" panose="020B0600070205080204" pitchFamily="34" charset="-128"/>
                <a:cs typeface="Arial" panose="020B0604020202020204" pitchFamily="34" charset="0"/>
              </a:defRPr>
            </a:lvl1pPr>
          </a:lstStyle>
          <a:p>
            <a:fld id="{C92212E1-3EA1-4DD8-850D-CB75E1DE0B61}" type="slidenum">
              <a:rPr lang="vi-VN" smtClean="0"/>
              <a:t>‹#›</a:t>
            </a:fld>
            <a:endParaRPr lang="vi-VN"/>
          </a:p>
        </p:txBody>
      </p:sp>
      <p:pic>
        <p:nvPicPr>
          <p:cNvPr id="1032" name="Picture 8" descr="8eCarthage-11.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772584"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81981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685800" indent="-685800" algn="l" rtl="0" eaLnBrk="1" fontAlgn="base" hangingPunct="1">
        <a:spcBef>
          <a:spcPct val="0"/>
        </a:spcBef>
        <a:spcAft>
          <a:spcPct val="0"/>
        </a:spcAft>
        <a:defRPr sz="4000" b="1" kern="1200">
          <a:solidFill>
            <a:srgbClr val="DF1738"/>
          </a:solidFill>
          <a:effectLst>
            <a:outerShdw blurRad="38100" dist="38100" dir="2700000" algn="tl">
              <a:srgbClr val="C0C0C0"/>
            </a:outerShdw>
          </a:effectLst>
          <a:latin typeface="+mj-lt"/>
          <a:ea typeface="ＭＳ Ｐゴシック" panose="020B0600070205080204" pitchFamily="34" charset="-128"/>
          <a:cs typeface="+mj-cs"/>
        </a:defRPr>
      </a:lvl1pPr>
      <a:lvl2pPr marL="6858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ＭＳ Ｐゴシック" panose="020B0600070205080204" pitchFamily="34" charset="-128"/>
        </a:defRPr>
      </a:lvl2pPr>
      <a:lvl3pPr marL="6858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ＭＳ Ｐゴシック" panose="020B0600070205080204" pitchFamily="34" charset="-128"/>
        </a:defRPr>
      </a:lvl3pPr>
      <a:lvl4pPr marL="6858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ＭＳ Ｐゴシック" panose="020B0600070205080204" pitchFamily="34" charset="-128"/>
        </a:defRPr>
      </a:lvl4pPr>
      <a:lvl5pPr marL="6858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ＭＳ Ｐゴシック" panose="020B0600070205080204" pitchFamily="34" charset="-128"/>
        </a:defRPr>
      </a:lvl5pPr>
      <a:lvl6pPr marL="11430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MS PGothic" panose="020B0600070205080204" pitchFamily="34" charset="-128"/>
        </a:defRPr>
      </a:lvl6pPr>
      <a:lvl7pPr marL="16002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MS PGothic" panose="020B0600070205080204" pitchFamily="34" charset="-128"/>
        </a:defRPr>
      </a:lvl7pPr>
      <a:lvl8pPr marL="20574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MS PGothic" panose="020B0600070205080204" pitchFamily="34" charset="-128"/>
        </a:defRPr>
      </a:lvl8pPr>
      <a:lvl9pPr marL="2514600" indent="-685800" algn="l" rtl="0" eaLnBrk="1" fontAlgn="base" hangingPunct="1">
        <a:spcBef>
          <a:spcPct val="0"/>
        </a:spcBef>
        <a:spcAft>
          <a:spcPct val="0"/>
        </a:spcAft>
        <a:defRPr sz="4000" b="1">
          <a:solidFill>
            <a:srgbClr val="DF1738"/>
          </a:solidFill>
          <a:effectLst>
            <a:outerShdw blurRad="38100" dist="38100" dir="2700000" algn="tl">
              <a:srgbClr val="C0C0C0"/>
            </a:outerShdw>
          </a:effectLst>
          <a:latin typeface="Arial" panose="020B0604020202020204" pitchFamily="34" charset="0"/>
          <a:ea typeface="MS PGothic" panose="020B0600070205080204" pitchFamily="34" charset="-128"/>
        </a:defRPr>
      </a:lvl9pPr>
    </p:titleStyle>
    <p:bodyStyle>
      <a:lvl1pPr marL="342900" indent="-342900" algn="l" rtl="0" eaLnBrk="1" fontAlgn="base" hangingPunct="1">
        <a:spcBef>
          <a:spcPct val="20000"/>
        </a:spcBef>
        <a:spcAft>
          <a:spcPct val="0"/>
        </a:spcAft>
        <a:buClr>
          <a:schemeClr val="tx1"/>
        </a:buClr>
        <a:buFont typeface="Arial" panose="020B0604020202020204" pitchFamily="34" charset="0"/>
        <a:buChar char="˗"/>
        <a:defRPr sz="2800" kern="1200">
          <a:solidFill>
            <a:schemeClr val="tx1"/>
          </a:solidFill>
          <a:effectLst>
            <a:outerShdw blurRad="38100" dist="38100" dir="2700000" algn="tl">
              <a:srgbClr val="C0C0C0"/>
            </a:outerShdw>
          </a:effectLst>
          <a:latin typeface="+mn-lt"/>
          <a:ea typeface="ＭＳ Ｐゴシック" panose="020B0600070205080204" pitchFamily="34" charset="-128"/>
          <a:cs typeface="+mn-cs"/>
        </a:defRPr>
      </a:lvl1pPr>
      <a:lvl2pPr marL="742950" indent="-285750" algn="l" rtl="0" eaLnBrk="1" fontAlgn="base" hangingPunct="1">
        <a:spcBef>
          <a:spcPct val="20000"/>
        </a:spcBef>
        <a:spcAft>
          <a:spcPct val="0"/>
        </a:spcAft>
        <a:buClr>
          <a:srgbClr val="E21738"/>
        </a:buClr>
        <a:buFont typeface="Wingdings" panose="05000000000000000000" pitchFamily="2" charset="2"/>
        <a:buChar char="§"/>
        <a:defRPr sz="2400" kern="1200">
          <a:solidFill>
            <a:schemeClr val="tx1"/>
          </a:solidFill>
          <a:effectLst>
            <a:outerShdw blurRad="38100" dist="38100" dir="2700000" algn="tl">
              <a:srgbClr val="C0C0C0"/>
            </a:outerShdw>
          </a:effectLst>
          <a:latin typeface="+mn-lt"/>
          <a:ea typeface="ＭＳ Ｐゴシック" panose="020B0600070205080204" pitchFamily="34" charset="-128"/>
          <a:cs typeface="+mn-cs"/>
        </a:defRPr>
      </a:lvl2pPr>
      <a:lvl3pPr marL="1143000" indent="-228600" algn="l" rtl="0" eaLnBrk="1" fontAlgn="base" hangingPunct="1">
        <a:spcBef>
          <a:spcPct val="20000"/>
        </a:spcBef>
        <a:spcAft>
          <a:spcPct val="0"/>
        </a:spcAft>
        <a:buClr>
          <a:srgbClr val="98877D"/>
        </a:buClr>
        <a:buChar char="•"/>
        <a:defRPr sz="2000" kern="1200">
          <a:solidFill>
            <a:schemeClr val="tx1"/>
          </a:solidFill>
          <a:effectLst>
            <a:outerShdw blurRad="38100" dist="38100" dir="2700000" algn="tl">
              <a:srgbClr val="C0C0C0"/>
            </a:outerShdw>
          </a:effectLst>
          <a:latin typeface="+mn-lt"/>
          <a:ea typeface="ＭＳ Ｐゴシック" panose="020B0600070205080204" pitchFamily="34" charset="-128"/>
          <a:cs typeface="+mn-cs"/>
        </a:defRPr>
      </a:lvl3pPr>
      <a:lvl4pPr marL="1600200" indent="-228600" algn="l" rtl="0" eaLnBrk="1" fontAlgn="base" hangingPunct="1">
        <a:spcBef>
          <a:spcPct val="20000"/>
        </a:spcBef>
        <a:spcAft>
          <a:spcPct val="0"/>
        </a:spcAft>
        <a:buClr>
          <a:srgbClr val="F3DAB0"/>
        </a:buClr>
        <a:buFont typeface="Wingdings" panose="05000000000000000000" pitchFamily="2" charset="2"/>
        <a:buChar char="©"/>
        <a:defRPr sz="2000" kern="1200">
          <a:solidFill>
            <a:schemeClr val="tx1"/>
          </a:solidFill>
          <a:effectLst>
            <a:outerShdw blurRad="38100" dist="38100" dir="2700000" algn="tl">
              <a:srgbClr val="C0C0C0"/>
            </a:outerShdw>
          </a:effectLst>
          <a:latin typeface="+mn-lt"/>
          <a:ea typeface="ＭＳ Ｐゴシック" panose="020B0600070205080204" pitchFamily="34" charset="-128"/>
          <a:cs typeface="+mn-cs"/>
        </a:defRPr>
      </a:lvl4pPr>
      <a:lvl5pPr marL="2057400" indent="-228600" algn="l" rtl="0" eaLnBrk="1" fontAlgn="base" hangingPunct="1">
        <a:spcBef>
          <a:spcPct val="20000"/>
        </a:spcBef>
        <a:spcAft>
          <a:spcPct val="0"/>
        </a:spcAft>
        <a:buClr>
          <a:srgbClr val="F3DAB0"/>
        </a:buClr>
        <a:buFont typeface="Wingdings" panose="05000000000000000000" pitchFamily="2" charset="2"/>
        <a:buChar char="©"/>
        <a:defRPr sz="2000" kern="1200">
          <a:solidFill>
            <a:schemeClr val="tx1"/>
          </a:solidFill>
          <a:effectLst>
            <a:outerShdw blurRad="38100" dist="38100" dir="2700000" algn="tl">
              <a:srgbClr val="C0C0C0"/>
            </a:outerShdw>
          </a:effectLst>
          <a:latin typeface="+mn-lt"/>
          <a:ea typeface="ＭＳ Ｐゴシック" panose="020B060007020508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kumimoji="1" lang="en-GB" altLang="vi-VN" sz="2400">
              <a:latin typeface="Tahoma" panose="020B0604030504040204" pitchFamily="34" charset="0"/>
              <a:ea typeface="MS PGothic" panose="020B0600070205080204" pitchFamily="34" charset="-128"/>
            </a:endParaRPr>
          </a:p>
        </p:txBody>
      </p:sp>
      <p:sp>
        <p:nvSpPr>
          <p:cNvPr id="163842" name="Rectangle 2"/>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kumimoji="1" lang="en-GB" altLang="vi-VN" sz="2400">
              <a:latin typeface="Tahoma" panose="020B0604030504040204" pitchFamily="34" charset="0"/>
              <a:ea typeface="MS PGothic" panose="020B0600070205080204" pitchFamily="34" charset="-128"/>
            </a:endParaRPr>
          </a:p>
        </p:txBody>
      </p:sp>
      <p:pic>
        <p:nvPicPr>
          <p:cNvPr id="2052" name="Picture 8" descr="8eCarthage-11.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772584"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9" descr="8eCarthage-21.jpg"/>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22401" y="457201"/>
            <a:ext cx="1293284"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TextBox 9"/>
          <p:cNvSpPr txBox="1">
            <a:spLocks noChangeArrowheads="1"/>
          </p:cNvSpPr>
          <p:nvPr/>
        </p:nvSpPr>
        <p:spPr bwMode="auto">
          <a:xfrm>
            <a:off x="1219200" y="6477001"/>
            <a:ext cx="6807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MS PGothic" panose="020B0600070205080204" pitchFamily="34" charset="-128"/>
              </a:defRPr>
            </a:lvl1pPr>
            <a:lvl2pPr marL="742950" indent="-285750">
              <a:defRPr>
                <a:solidFill>
                  <a:schemeClr val="tx1"/>
                </a:solidFill>
                <a:latin typeface="Times New Roman" panose="02020603050405020304" pitchFamily="18" charset="0"/>
                <a:ea typeface="MS PGothic" panose="020B0600070205080204" pitchFamily="34" charset="-128"/>
              </a:defRPr>
            </a:lvl2pPr>
            <a:lvl3pPr marL="1143000" indent="-228600">
              <a:defRPr>
                <a:solidFill>
                  <a:schemeClr val="tx1"/>
                </a:solidFill>
                <a:latin typeface="Times New Roman" panose="02020603050405020304" pitchFamily="18" charset="0"/>
                <a:ea typeface="MS PGothic" panose="020B0600070205080204" pitchFamily="34" charset="-128"/>
              </a:defRPr>
            </a:lvl3pPr>
            <a:lvl4pPr marL="1600200" indent="-228600">
              <a:defRPr>
                <a:solidFill>
                  <a:schemeClr val="tx1"/>
                </a:solidFill>
                <a:latin typeface="Times New Roman" panose="02020603050405020304" pitchFamily="18" charset="0"/>
                <a:ea typeface="MS PGothic" panose="020B0600070205080204" pitchFamily="34" charset="-128"/>
              </a:defRPr>
            </a:lvl4pPr>
            <a:lvl5pPr marL="2057400" indent="-228600">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MS PGothic" panose="020B0600070205080204" pitchFamily="34" charset="-128"/>
              </a:defRPr>
            </a:lvl9pPr>
          </a:lstStyle>
          <a:p>
            <a:pPr eaLnBrk="1" hangingPunct="1">
              <a:defRPr/>
            </a:pPr>
            <a:r>
              <a:rPr lang="en-US" altLang="vi-VN" sz="1000">
                <a:latin typeface="Arial" panose="020B0604020202020204" pitchFamily="34" charset="0"/>
              </a:rPr>
              <a:t>Copyright © 2011 Pearson Education</a:t>
            </a:r>
          </a:p>
        </p:txBody>
      </p:sp>
      <p:sp>
        <p:nvSpPr>
          <p:cNvPr id="2055" name="Rectangle 3"/>
          <p:cNvSpPr>
            <a:spLocks noGrp="1" noChangeArrowheads="1"/>
          </p:cNvSpPr>
          <p:nvPr>
            <p:ph type="title"/>
          </p:nvPr>
        </p:nvSpPr>
        <p:spPr bwMode="auto">
          <a:xfrm>
            <a:off x="1320801" y="381000"/>
            <a:ext cx="105029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a:t>Click to edit Master title style</a:t>
            </a:r>
          </a:p>
        </p:txBody>
      </p:sp>
      <p:sp>
        <p:nvSpPr>
          <p:cNvPr id="2056" name="Rectangle 4"/>
          <p:cNvSpPr>
            <a:spLocks noGrp="1" noChangeArrowheads="1"/>
          </p:cNvSpPr>
          <p:nvPr>
            <p:ph type="body" idx="1"/>
          </p:nvPr>
        </p:nvSpPr>
        <p:spPr bwMode="auto">
          <a:xfrm>
            <a:off x="1576917" y="2017713"/>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a:t>Click to edit Master text styles</a:t>
            </a:r>
          </a:p>
          <a:p>
            <a:pPr lvl="1"/>
            <a:r>
              <a:rPr lang="en-US" altLang="vi-VN"/>
              <a:t>Second level</a:t>
            </a:r>
          </a:p>
          <a:p>
            <a:pPr lvl="2"/>
            <a:r>
              <a:rPr lang="en-US" altLang="vi-VN"/>
              <a:t>Third level</a:t>
            </a:r>
          </a:p>
          <a:p>
            <a:pPr lvl="3"/>
            <a:r>
              <a:rPr lang="en-US" altLang="vi-VN"/>
              <a:t>Fourth level</a:t>
            </a:r>
          </a:p>
          <a:p>
            <a:pPr lvl="4"/>
            <a:r>
              <a:rPr lang="en-US" altLang="vi-VN"/>
              <a:t>Fifth level</a:t>
            </a:r>
          </a:p>
        </p:txBody>
      </p:sp>
    </p:spTree>
    <p:extLst>
      <p:ext uri="{BB962C8B-B14F-4D97-AF65-F5344CB8AC3E}">
        <p14:creationId xmlns:p14="http://schemas.microsoft.com/office/powerpoint/2010/main" val="23526226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rtl="0" eaLnBrk="1" fontAlgn="base" hangingPunct="1">
        <a:spcBef>
          <a:spcPct val="0"/>
        </a:spcBef>
        <a:spcAft>
          <a:spcPct val="0"/>
        </a:spcAft>
        <a:defRPr sz="4400" kern="1200">
          <a:solidFill>
            <a:srgbClr val="DF1738"/>
          </a:solidFill>
          <a:latin typeface="+mj-lt"/>
          <a:ea typeface="ＭＳ Ｐゴシック" panose="020B0600070205080204" pitchFamily="34" charset="-128"/>
          <a:cs typeface="+mj-cs"/>
        </a:defRPr>
      </a:lvl1pPr>
      <a:lvl2pPr algn="l" rtl="0" eaLnBrk="1" fontAlgn="base" hangingPunct="1">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2pPr>
      <a:lvl3pPr algn="l" rtl="0" eaLnBrk="1" fontAlgn="base" hangingPunct="1">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3pPr>
      <a:lvl4pPr algn="l" rtl="0" eaLnBrk="1" fontAlgn="base" hangingPunct="1">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4pPr>
      <a:lvl5pPr algn="l" rtl="0" eaLnBrk="1" fontAlgn="base" hangingPunct="1">
        <a:spcBef>
          <a:spcPct val="0"/>
        </a:spcBef>
        <a:spcAft>
          <a:spcPct val="0"/>
        </a:spcAft>
        <a:defRPr sz="4400">
          <a:solidFill>
            <a:srgbClr val="DF1738"/>
          </a:solidFill>
          <a:latin typeface="Tahoma" panose="020B0604030504040204" pitchFamily="34" charset="0"/>
          <a:ea typeface="ＭＳ Ｐゴシック" panose="020B0600070205080204" pitchFamily="34" charset="-128"/>
        </a:defRPr>
      </a:lvl5pPr>
      <a:lvl6pPr marL="457200" algn="l" rtl="0" eaLnBrk="1" fontAlgn="base" hangingPunct="1">
        <a:spcBef>
          <a:spcPct val="0"/>
        </a:spcBef>
        <a:spcAft>
          <a:spcPct val="0"/>
        </a:spcAft>
        <a:defRPr sz="4400">
          <a:solidFill>
            <a:srgbClr val="DF1738"/>
          </a:solidFill>
          <a:latin typeface="Tahoma" panose="020B0604030504040204" pitchFamily="34" charset="0"/>
          <a:ea typeface="MS PGothic" panose="020B0600070205080204" pitchFamily="34" charset="-128"/>
        </a:defRPr>
      </a:lvl6pPr>
      <a:lvl7pPr marL="914400" algn="l" rtl="0" eaLnBrk="1" fontAlgn="base" hangingPunct="1">
        <a:spcBef>
          <a:spcPct val="0"/>
        </a:spcBef>
        <a:spcAft>
          <a:spcPct val="0"/>
        </a:spcAft>
        <a:defRPr sz="4400">
          <a:solidFill>
            <a:srgbClr val="DF1738"/>
          </a:solidFill>
          <a:latin typeface="Tahoma" panose="020B0604030504040204" pitchFamily="34" charset="0"/>
          <a:ea typeface="MS PGothic" panose="020B0600070205080204" pitchFamily="34" charset="-128"/>
        </a:defRPr>
      </a:lvl7pPr>
      <a:lvl8pPr marL="1371600" algn="l" rtl="0" eaLnBrk="1" fontAlgn="base" hangingPunct="1">
        <a:spcBef>
          <a:spcPct val="0"/>
        </a:spcBef>
        <a:spcAft>
          <a:spcPct val="0"/>
        </a:spcAft>
        <a:defRPr sz="4400">
          <a:solidFill>
            <a:srgbClr val="DF1738"/>
          </a:solidFill>
          <a:latin typeface="Tahoma" panose="020B0604030504040204" pitchFamily="34" charset="0"/>
          <a:ea typeface="MS PGothic" panose="020B0600070205080204" pitchFamily="34" charset="-128"/>
        </a:defRPr>
      </a:lvl8pPr>
      <a:lvl9pPr marL="1828800" algn="l" rtl="0" eaLnBrk="1" fontAlgn="base" hangingPunct="1">
        <a:spcBef>
          <a:spcPct val="0"/>
        </a:spcBef>
        <a:spcAft>
          <a:spcPct val="0"/>
        </a:spcAft>
        <a:defRPr sz="4400">
          <a:solidFill>
            <a:srgbClr val="DF1738"/>
          </a:solidFill>
          <a:latin typeface="Tahoma" panose="020B0604030504040204" pitchFamily="34" charset="0"/>
          <a:ea typeface="MS PGothic" panose="020B0600070205080204" pitchFamily="34" charset="-128"/>
        </a:defRPr>
      </a:lvl9pPr>
    </p:titleStyle>
    <p:bodyStyle>
      <a:lvl1pPr marL="342900" indent="-342900" algn="l" rtl="0" eaLnBrk="1" fontAlgn="base" hangingPunct="1">
        <a:spcBef>
          <a:spcPct val="20000"/>
        </a:spcBef>
        <a:spcAft>
          <a:spcPct val="0"/>
        </a:spcAft>
        <a:buClr>
          <a:schemeClr val="tx1"/>
        </a:buClr>
        <a:buChar char="•"/>
        <a:defRPr sz="3200" kern="1200">
          <a:solidFill>
            <a:schemeClr val="tx1"/>
          </a:solidFill>
          <a:latin typeface="+mn-lt"/>
          <a:ea typeface="ＭＳ Ｐゴシック" panose="020B0600070205080204" pitchFamily="34" charset="-128"/>
          <a:cs typeface="+mn-cs"/>
        </a:defRPr>
      </a:lvl1pPr>
      <a:lvl2pPr marL="742950" indent="-285750" algn="l" rtl="0" eaLnBrk="1" fontAlgn="base" hangingPunct="1">
        <a:spcBef>
          <a:spcPct val="20000"/>
        </a:spcBef>
        <a:spcAft>
          <a:spcPct val="0"/>
        </a:spcAft>
        <a:buClr>
          <a:srgbClr val="E21738"/>
        </a:buClr>
        <a:buChar char="•"/>
        <a:defRPr sz="2800" kern="1200">
          <a:solidFill>
            <a:schemeClr val="tx1"/>
          </a:solidFill>
          <a:latin typeface="+mn-lt"/>
          <a:ea typeface="ＭＳ Ｐゴシック" panose="020B0600070205080204" pitchFamily="34" charset="-128"/>
          <a:cs typeface="+mn-cs"/>
        </a:defRPr>
      </a:lvl2pPr>
      <a:lvl3pPr marL="1143000" indent="-228600" algn="l" rtl="0" eaLnBrk="1" fontAlgn="base" hangingPunct="1">
        <a:spcBef>
          <a:spcPct val="20000"/>
        </a:spcBef>
        <a:spcAft>
          <a:spcPct val="0"/>
        </a:spcAft>
        <a:buClr>
          <a:srgbClr val="98877D"/>
        </a:buClr>
        <a:buChar char="•"/>
        <a:defRPr sz="2400" kern="1200">
          <a:solidFill>
            <a:schemeClr val="tx1"/>
          </a:solidFill>
          <a:latin typeface="+mn-lt"/>
          <a:ea typeface="ＭＳ Ｐゴシック" panose="020B0600070205080204" pitchFamily="34" charset="-128"/>
          <a:cs typeface="+mn-cs"/>
        </a:defRPr>
      </a:lvl3pPr>
      <a:lvl4pPr marL="1600200" indent="-228600" algn="l" rtl="0" eaLnBrk="1" fontAlgn="base" hangingPunct="1">
        <a:spcBef>
          <a:spcPct val="20000"/>
        </a:spcBef>
        <a:spcAft>
          <a:spcPct val="0"/>
        </a:spcAft>
        <a:buClr>
          <a:srgbClr val="F3DAB0"/>
        </a:buClr>
        <a:buFont typeface="Wingdings" panose="05000000000000000000" pitchFamily="2" charset="2"/>
        <a:buChar char="©"/>
        <a:defRPr sz="2000" kern="1200">
          <a:solidFill>
            <a:schemeClr val="tx1"/>
          </a:solidFill>
          <a:latin typeface="+mn-lt"/>
          <a:ea typeface="ＭＳ Ｐゴシック" panose="020B0600070205080204" pitchFamily="34" charset="-128"/>
          <a:cs typeface="+mn-cs"/>
        </a:defRPr>
      </a:lvl4pPr>
      <a:lvl5pPr marL="2057400" indent="-228600" algn="l" rtl="0" eaLnBrk="1" fontAlgn="base" hangingPunct="1">
        <a:spcBef>
          <a:spcPct val="20000"/>
        </a:spcBef>
        <a:spcAft>
          <a:spcPct val="0"/>
        </a:spcAft>
        <a:buClr>
          <a:srgbClr val="F3DAB0"/>
        </a:buClr>
        <a:buFont typeface="Wingdings" panose="05000000000000000000" pitchFamily="2" charset="2"/>
        <a:buChar char="©"/>
        <a:defRPr sz="2000" kern="1200">
          <a:solidFill>
            <a:schemeClr val="tx1"/>
          </a:solidFill>
          <a:latin typeface="+mn-lt"/>
          <a:ea typeface="ＭＳ Ｐゴシック" panose="020B060007020508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err="1"/>
              <a:t>Chương</a:t>
            </a:r>
            <a:r>
              <a:rPr lang="en-US" dirty="0"/>
              <a:t> 8:</a:t>
            </a:r>
            <a:br>
              <a:rPr lang="en-US" dirty="0"/>
            </a:br>
            <a:r>
              <a:rPr lang="en-US" dirty="0"/>
              <a:t>XU HƯỚNG NGHỀ NGHIỆP</a:t>
            </a:r>
            <a:endParaRPr lang="vi-VN" dirty="0"/>
          </a:p>
        </p:txBody>
      </p:sp>
      <p:sp>
        <p:nvSpPr>
          <p:cNvPr id="3" name="Subtitle 2"/>
          <p:cNvSpPr>
            <a:spLocks noGrp="1"/>
          </p:cNvSpPr>
          <p:nvPr>
            <p:ph type="subTitle" idx="1"/>
          </p:nvPr>
        </p:nvSpPr>
        <p:spPr/>
        <p:txBody>
          <a:bodyPr/>
          <a:lstStyle/>
          <a:p>
            <a:r>
              <a:rPr lang="en-US" dirty="0"/>
              <a:t>GV: </a:t>
            </a:r>
            <a:r>
              <a:rPr lang="en-US" dirty="0" err="1"/>
              <a:t>Nguyễn</a:t>
            </a:r>
            <a:r>
              <a:rPr lang="en-US" dirty="0"/>
              <a:t> </a:t>
            </a:r>
            <a:r>
              <a:rPr lang="en-US" dirty="0" err="1"/>
              <a:t>Thị</a:t>
            </a:r>
            <a:r>
              <a:rPr lang="en-US" dirty="0"/>
              <a:t> </a:t>
            </a:r>
            <a:r>
              <a:rPr lang="en-US" dirty="0" err="1"/>
              <a:t>Hạnh</a:t>
            </a:r>
            <a:endParaRPr lang="vi-VN" dirty="0"/>
          </a:p>
        </p:txBody>
      </p:sp>
    </p:spTree>
    <p:extLst>
      <p:ext uri="{BB962C8B-B14F-4D97-AF65-F5344CB8AC3E}">
        <p14:creationId xmlns:p14="http://schemas.microsoft.com/office/powerpoint/2010/main" val="13133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8.4.2 Lập trình GPU (t.t.)</a:t>
            </a:r>
            <a:endParaRPr lang="en-US"/>
          </a:p>
        </p:txBody>
      </p:sp>
      <p:sp>
        <p:nvSpPr>
          <p:cNvPr id="3" name="Content Placeholder 2"/>
          <p:cNvSpPr>
            <a:spLocks noGrp="1"/>
          </p:cNvSpPr>
          <p:nvPr>
            <p:ph idx="1"/>
          </p:nvPr>
        </p:nvSpPr>
        <p:spPr>
          <a:xfrm>
            <a:off x="1197033" y="1263535"/>
            <a:ext cx="9952229" cy="4608628"/>
          </a:xfrm>
        </p:spPr>
        <p:txBody>
          <a:bodyPr>
            <a:normAutofit/>
          </a:bodyPr>
          <a:lstStyle/>
          <a:p>
            <a:pPr lvl="0" algn="just"/>
            <a:r>
              <a:rPr lang="vi-VN" dirty="0"/>
              <a:t>Máy chủ Big Sur của Facebook chạy các ứng dụng máy học (</a:t>
            </a:r>
            <a:r>
              <a:rPr lang="vi-VN" b="1" dirty="0"/>
              <a:t>machine learning</a:t>
            </a:r>
            <a:r>
              <a:rPr lang="vi-VN" dirty="0"/>
              <a:t>) và sử dụng nhiều các cụm GPU để tăng hiệu quả xử lý để từ đó có thể thực hiện nhiều nhiệm vụ khác nhau. </a:t>
            </a:r>
            <a:endParaRPr lang="en-US" dirty="0"/>
          </a:p>
          <a:p>
            <a:pPr lvl="0" algn="just"/>
            <a:r>
              <a:rPr lang="vi-VN" dirty="0"/>
              <a:t>Giám đốc công nghệ của Facebook cho biết rằng hệ thống dựa trên GPU cho khả năng xử lý cao gấp 2 lần nhanh so với các giải pháp thông thường.</a:t>
            </a:r>
            <a:endParaRPr lang="en-US" dirty="0"/>
          </a:p>
        </p:txBody>
      </p:sp>
    </p:spTree>
    <p:extLst>
      <p:ext uri="{BB962C8B-B14F-4D97-AF65-F5344CB8AC3E}">
        <p14:creationId xmlns:p14="http://schemas.microsoft.com/office/powerpoint/2010/main" val="124930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8.2.5 </a:t>
            </a:r>
            <a:r>
              <a:rPr lang="en-US" dirty="0" err="1"/>
              <a:t>Kỹ</a:t>
            </a:r>
            <a:r>
              <a:rPr lang="en-US" dirty="0"/>
              <a:t> </a:t>
            </a:r>
            <a:r>
              <a:rPr lang="en-US" dirty="0" err="1"/>
              <a:t>sư</a:t>
            </a:r>
            <a:r>
              <a:rPr lang="en-US" dirty="0"/>
              <a:t> </a:t>
            </a:r>
            <a:r>
              <a:rPr lang="en-US" dirty="0" err="1"/>
              <a:t>thực</a:t>
            </a:r>
            <a:r>
              <a:rPr lang="en-US" dirty="0"/>
              <a:t> </a:t>
            </a:r>
            <a:r>
              <a:rPr lang="en-US" dirty="0" err="1"/>
              <a:t>tế</a:t>
            </a:r>
            <a:r>
              <a:rPr lang="en-US" dirty="0"/>
              <a:t> </a:t>
            </a:r>
            <a:r>
              <a:rPr lang="en-US" dirty="0" err="1"/>
              <a:t>ảo</a:t>
            </a:r>
            <a:r>
              <a:rPr lang="en-US" dirty="0"/>
              <a:t> </a:t>
            </a:r>
            <a:r>
              <a:rPr lang="en-US" dirty="0" err="1"/>
              <a:t>cần</a:t>
            </a:r>
            <a:r>
              <a:rPr lang="en-US" dirty="0"/>
              <a:t> </a:t>
            </a:r>
            <a:r>
              <a:rPr lang="en-US" dirty="0" err="1"/>
              <a:t>gì</a:t>
            </a:r>
            <a:endParaRPr lang="vi-VN" dirty="0"/>
          </a:p>
        </p:txBody>
      </p:sp>
      <p:sp>
        <p:nvSpPr>
          <p:cNvPr id="3" name="Content Placeholder 2"/>
          <p:cNvSpPr>
            <a:spLocks noGrp="1"/>
          </p:cNvSpPr>
          <p:nvPr>
            <p:ph idx="1"/>
          </p:nvPr>
        </p:nvSpPr>
        <p:spPr/>
        <p:txBody>
          <a:bodyPr/>
          <a:lstStyle/>
          <a:p>
            <a:pPr lvl="0"/>
            <a:r>
              <a:rPr lang="en-US" dirty="0" err="1"/>
              <a:t>Ngôn</a:t>
            </a:r>
            <a:r>
              <a:rPr lang="en-US" dirty="0"/>
              <a:t> </a:t>
            </a:r>
            <a:r>
              <a:rPr lang="en-US" dirty="0" err="1"/>
              <a:t>ngữ</a:t>
            </a:r>
            <a:r>
              <a:rPr lang="en-US" dirty="0"/>
              <a:t>: Objective-C, C ++, C</a:t>
            </a:r>
            <a:endParaRPr lang="en-US" sz="2400" dirty="0"/>
          </a:p>
          <a:p>
            <a:r>
              <a:rPr lang="en-US" dirty="0" err="1"/>
              <a:t>Kiến</a:t>
            </a:r>
            <a:r>
              <a:rPr lang="en-US" dirty="0"/>
              <a:t> </a:t>
            </a:r>
            <a:r>
              <a:rPr lang="en-US" dirty="0" err="1"/>
              <a:t>thức</a:t>
            </a:r>
            <a:r>
              <a:rPr lang="en-US" dirty="0"/>
              <a:t> </a:t>
            </a:r>
            <a:r>
              <a:rPr lang="en-US" dirty="0" err="1"/>
              <a:t>nền</a:t>
            </a:r>
            <a:r>
              <a:rPr lang="en-US" dirty="0"/>
              <a:t> </a:t>
            </a:r>
            <a:r>
              <a:rPr lang="en-US" dirty="0" err="1"/>
              <a:t>tảng</a:t>
            </a:r>
            <a:r>
              <a:rPr lang="en-US" dirty="0"/>
              <a:t>: Computer Vision, </a:t>
            </a:r>
            <a:r>
              <a:rPr lang="en-US" dirty="0" err="1"/>
              <a:t>đồ</a:t>
            </a:r>
            <a:r>
              <a:rPr lang="en-US" dirty="0"/>
              <a:t> </a:t>
            </a:r>
            <a:r>
              <a:rPr lang="en-US" dirty="0" err="1"/>
              <a:t>họa</a:t>
            </a:r>
            <a:r>
              <a:rPr lang="en-US" dirty="0"/>
              <a:t> </a:t>
            </a:r>
            <a:r>
              <a:rPr lang="en-US" dirty="0" err="1"/>
              <a:t>máy</a:t>
            </a:r>
            <a:r>
              <a:rPr lang="en-US" dirty="0"/>
              <a:t> </a:t>
            </a:r>
            <a:r>
              <a:rPr lang="en-US" dirty="0" err="1"/>
              <a:t>tính</a:t>
            </a:r>
            <a:r>
              <a:rPr lang="en-US" dirty="0"/>
              <a:t>, </a:t>
            </a:r>
            <a:r>
              <a:rPr lang="en-US" dirty="0" err="1"/>
              <a:t>Phát</a:t>
            </a:r>
            <a:r>
              <a:rPr lang="en-US" dirty="0"/>
              <a:t> </a:t>
            </a:r>
            <a:r>
              <a:rPr lang="en-US" dirty="0" err="1"/>
              <a:t>triển</a:t>
            </a:r>
            <a:r>
              <a:rPr lang="en-US" dirty="0"/>
              <a:t> </a:t>
            </a:r>
            <a:r>
              <a:rPr lang="en-US" dirty="0" err="1"/>
              <a:t>ứng</a:t>
            </a:r>
            <a:r>
              <a:rPr lang="en-US" dirty="0"/>
              <a:t> </a:t>
            </a:r>
            <a:r>
              <a:rPr lang="en-US" dirty="0" err="1"/>
              <a:t>dụng</a:t>
            </a:r>
            <a:r>
              <a:rPr lang="en-US" dirty="0"/>
              <a:t> di </a:t>
            </a:r>
            <a:r>
              <a:rPr lang="en-US" dirty="0" err="1"/>
              <a:t>động</a:t>
            </a:r>
            <a:r>
              <a:rPr lang="en-US" dirty="0"/>
              <a:t>, OpenGL ES, C #, OpenGL, DirectX, </a:t>
            </a:r>
            <a:r>
              <a:rPr lang="en-US" dirty="0" err="1"/>
              <a:t>WebGL</a:t>
            </a:r>
            <a:r>
              <a:rPr lang="en-US" dirty="0"/>
              <a:t>, </a:t>
            </a:r>
            <a:r>
              <a:rPr lang="en-US" dirty="0" err="1"/>
              <a:t>Xử</a:t>
            </a:r>
            <a:r>
              <a:rPr lang="en-US" dirty="0"/>
              <a:t> </a:t>
            </a:r>
            <a:r>
              <a:rPr lang="en-US" dirty="0" err="1"/>
              <a:t>lý</a:t>
            </a:r>
            <a:r>
              <a:rPr lang="en-US" dirty="0"/>
              <a:t> </a:t>
            </a:r>
            <a:r>
              <a:rPr lang="en-US" dirty="0" err="1"/>
              <a:t>hình</a:t>
            </a:r>
            <a:r>
              <a:rPr lang="en-US" dirty="0"/>
              <a:t> </a:t>
            </a:r>
            <a:r>
              <a:rPr lang="en-US" dirty="0" err="1"/>
              <a:t>ảnh</a:t>
            </a:r>
            <a:r>
              <a:rPr lang="en-US" dirty="0"/>
              <a:t> </a:t>
            </a:r>
            <a:r>
              <a:rPr lang="en-US" dirty="0" err="1"/>
              <a:t>kỹ</a:t>
            </a:r>
            <a:r>
              <a:rPr lang="en-US" dirty="0"/>
              <a:t> </a:t>
            </a:r>
            <a:r>
              <a:rPr lang="en-US" dirty="0" err="1"/>
              <a:t>thuật</a:t>
            </a:r>
            <a:r>
              <a:rPr lang="en-US" dirty="0"/>
              <a:t> </a:t>
            </a:r>
            <a:r>
              <a:rPr lang="en-US" dirty="0" err="1"/>
              <a:t>số</a:t>
            </a:r>
            <a:r>
              <a:rPr lang="en-US" dirty="0"/>
              <a:t>.</a:t>
            </a:r>
          </a:p>
          <a:p>
            <a:pPr lvl="1"/>
            <a:endParaRPr lang="vi-VN" dirty="0"/>
          </a:p>
        </p:txBody>
      </p:sp>
    </p:spTree>
    <p:extLst>
      <p:ext uri="{BB962C8B-B14F-4D97-AF65-F5344CB8AC3E}">
        <p14:creationId xmlns:p14="http://schemas.microsoft.com/office/powerpoint/2010/main" val="1176120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8.3 </a:t>
            </a:r>
            <a:r>
              <a:rPr lang="en-US" dirty="0" err="1"/>
              <a:t>Chuyên</a:t>
            </a:r>
            <a:r>
              <a:rPr lang="en-US" dirty="0"/>
              <a:t> </a:t>
            </a:r>
            <a:r>
              <a:rPr lang="en-US" dirty="0" err="1"/>
              <a:t>gia</a:t>
            </a:r>
            <a:r>
              <a:rPr lang="en-US" dirty="0"/>
              <a:t> </a:t>
            </a:r>
            <a:r>
              <a:rPr lang="en-US" dirty="0" err="1"/>
              <a:t>bảo</a:t>
            </a:r>
            <a:r>
              <a:rPr lang="en-US" dirty="0"/>
              <a:t> </a:t>
            </a:r>
            <a:r>
              <a:rPr lang="en-US" dirty="0" err="1"/>
              <a:t>mật</a:t>
            </a:r>
            <a:r>
              <a:rPr lang="en-US" dirty="0"/>
              <a:t> </a:t>
            </a:r>
            <a:r>
              <a:rPr lang="en-US" dirty="0" err="1"/>
              <a:t>máy</a:t>
            </a:r>
            <a:r>
              <a:rPr lang="en-US" dirty="0"/>
              <a:t> </a:t>
            </a:r>
            <a:r>
              <a:rPr lang="en-US" dirty="0" err="1"/>
              <a:t>tính</a:t>
            </a:r>
            <a:endParaRPr lang="vi-VN" dirty="0"/>
          </a:p>
        </p:txBody>
      </p:sp>
      <p:sp>
        <p:nvSpPr>
          <p:cNvPr id="3" name="Content Placeholder 2"/>
          <p:cNvSpPr>
            <a:spLocks noGrp="1"/>
          </p:cNvSpPr>
          <p:nvPr>
            <p:ph idx="1"/>
          </p:nvPr>
        </p:nvSpPr>
        <p:spPr/>
        <p:txBody>
          <a:bodyPr/>
          <a:lstStyle/>
          <a:p>
            <a:pPr lvl="0"/>
            <a:r>
              <a:rPr lang="en-US" dirty="0"/>
              <a:t>Am </a:t>
            </a:r>
            <a:r>
              <a:rPr lang="en-US" dirty="0" err="1"/>
              <a:t>hiểu</a:t>
            </a:r>
            <a:r>
              <a:rPr lang="en-US" dirty="0"/>
              <a:t> </a:t>
            </a:r>
            <a:r>
              <a:rPr lang="en-US" dirty="0" err="1"/>
              <a:t>các</a:t>
            </a:r>
            <a:r>
              <a:rPr lang="en-US" dirty="0"/>
              <a:t> </a:t>
            </a:r>
            <a:r>
              <a:rPr lang="en-US" dirty="0" err="1"/>
              <a:t>cuộc</a:t>
            </a:r>
            <a:r>
              <a:rPr lang="en-US" dirty="0"/>
              <a:t> </a:t>
            </a:r>
            <a:r>
              <a:rPr lang="en-US" dirty="0" err="1"/>
              <a:t>tấn</a:t>
            </a:r>
            <a:r>
              <a:rPr lang="en-US" dirty="0"/>
              <a:t> </a:t>
            </a:r>
            <a:r>
              <a:rPr lang="en-US" dirty="0" err="1"/>
              <a:t>công</a:t>
            </a:r>
            <a:r>
              <a:rPr lang="en-US" dirty="0"/>
              <a:t> </a:t>
            </a:r>
            <a:r>
              <a:rPr lang="en-US" dirty="0" err="1"/>
              <a:t>không</a:t>
            </a:r>
            <a:r>
              <a:rPr lang="en-US" dirty="0"/>
              <a:t> </a:t>
            </a:r>
            <a:r>
              <a:rPr lang="en-US" dirty="0" err="1"/>
              <a:t>gian</a:t>
            </a:r>
            <a:r>
              <a:rPr lang="en-US" dirty="0"/>
              <a:t> </a:t>
            </a:r>
            <a:r>
              <a:rPr lang="en-US" dirty="0" err="1"/>
              <a:t>mạng</a:t>
            </a:r>
            <a:endParaRPr lang="en-US" sz="2400" dirty="0"/>
          </a:p>
          <a:p>
            <a:pPr lvl="0"/>
            <a:r>
              <a:rPr lang="en-US" dirty="0" err="1"/>
              <a:t>Khả</a:t>
            </a:r>
            <a:r>
              <a:rPr lang="en-US" dirty="0"/>
              <a:t> </a:t>
            </a:r>
            <a:r>
              <a:rPr lang="en-US" dirty="0" err="1"/>
              <a:t>năng</a:t>
            </a:r>
            <a:r>
              <a:rPr lang="en-US" dirty="0"/>
              <a:t> </a:t>
            </a:r>
            <a:r>
              <a:rPr lang="en-US" dirty="0" err="1"/>
              <a:t>sử</a:t>
            </a:r>
            <a:r>
              <a:rPr lang="en-US" dirty="0"/>
              <a:t> </a:t>
            </a:r>
            <a:r>
              <a:rPr lang="en-US" dirty="0" err="1"/>
              <a:t>dụng</a:t>
            </a:r>
            <a:r>
              <a:rPr lang="en-US" dirty="0"/>
              <a:t> </a:t>
            </a:r>
            <a:r>
              <a:rPr lang="en-US" dirty="0" err="1"/>
              <a:t>công</a:t>
            </a:r>
            <a:r>
              <a:rPr lang="en-US" dirty="0"/>
              <a:t> </a:t>
            </a:r>
            <a:r>
              <a:rPr lang="en-US" dirty="0" err="1"/>
              <a:t>nghệ</a:t>
            </a:r>
            <a:r>
              <a:rPr lang="en-US" dirty="0"/>
              <a:t> </a:t>
            </a:r>
            <a:r>
              <a:rPr lang="en-US" dirty="0" err="1"/>
              <a:t>mới</a:t>
            </a:r>
            <a:r>
              <a:rPr lang="en-US" dirty="0"/>
              <a:t> </a:t>
            </a:r>
            <a:r>
              <a:rPr lang="en-US" dirty="0" err="1"/>
              <a:t>như</a:t>
            </a:r>
            <a:r>
              <a:rPr lang="en-US" dirty="0"/>
              <a:t> </a:t>
            </a:r>
            <a:r>
              <a:rPr lang="en-US" dirty="0" err="1"/>
              <a:t>các</a:t>
            </a:r>
            <a:r>
              <a:rPr lang="en-US" dirty="0"/>
              <a:t> </a:t>
            </a:r>
            <a:r>
              <a:rPr lang="en-US" dirty="0" err="1"/>
              <a:t>thuật</a:t>
            </a:r>
            <a:r>
              <a:rPr lang="en-US" dirty="0"/>
              <a:t> </a:t>
            </a:r>
            <a:r>
              <a:rPr lang="en-US" dirty="0" err="1"/>
              <a:t>toán</a:t>
            </a:r>
            <a:r>
              <a:rPr lang="en-US" dirty="0"/>
              <a:t> </a:t>
            </a:r>
            <a:r>
              <a:rPr lang="en-US" dirty="0" err="1"/>
              <a:t>máy</a:t>
            </a:r>
            <a:r>
              <a:rPr lang="en-US" dirty="0"/>
              <a:t> </a:t>
            </a:r>
            <a:r>
              <a:rPr lang="en-US" dirty="0" err="1"/>
              <a:t>học</a:t>
            </a:r>
            <a:r>
              <a:rPr lang="en-US" dirty="0"/>
              <a:t> </a:t>
            </a:r>
            <a:r>
              <a:rPr lang="en-US" dirty="0" err="1"/>
              <a:t>để</a:t>
            </a:r>
            <a:r>
              <a:rPr lang="en-US" dirty="0"/>
              <a:t> </a:t>
            </a:r>
            <a:r>
              <a:rPr lang="en-US" dirty="0" err="1"/>
              <a:t>phân</a:t>
            </a:r>
            <a:r>
              <a:rPr lang="en-US" dirty="0"/>
              <a:t> </a:t>
            </a:r>
            <a:r>
              <a:rPr lang="en-US" dirty="0" err="1"/>
              <a:t>tích</a:t>
            </a:r>
            <a:r>
              <a:rPr lang="en-US" dirty="0"/>
              <a:t>, </a:t>
            </a:r>
            <a:r>
              <a:rPr lang="en-US" dirty="0" err="1"/>
              <a:t>hiểu</a:t>
            </a:r>
            <a:r>
              <a:rPr lang="en-US" dirty="0"/>
              <a:t>, </a:t>
            </a:r>
            <a:r>
              <a:rPr lang="en-US" dirty="0" err="1"/>
              <a:t>và</a:t>
            </a:r>
            <a:r>
              <a:rPr lang="en-US" dirty="0"/>
              <a:t> </a:t>
            </a:r>
            <a:r>
              <a:rPr lang="en-US" dirty="0" err="1"/>
              <a:t>chống</a:t>
            </a:r>
            <a:r>
              <a:rPr lang="en-US" dirty="0"/>
              <a:t> </a:t>
            </a:r>
            <a:r>
              <a:rPr lang="en-US" dirty="0" err="1"/>
              <a:t>lại</a:t>
            </a:r>
            <a:r>
              <a:rPr lang="en-US" dirty="0"/>
              <a:t> </a:t>
            </a:r>
            <a:r>
              <a:rPr lang="en-US" dirty="0" err="1"/>
              <a:t>mối</a:t>
            </a:r>
            <a:r>
              <a:rPr lang="en-US" dirty="0"/>
              <a:t> </a:t>
            </a:r>
            <a:r>
              <a:rPr lang="en-US" dirty="0" err="1"/>
              <a:t>đe</a:t>
            </a:r>
            <a:r>
              <a:rPr lang="en-US" dirty="0"/>
              <a:t> </a:t>
            </a:r>
            <a:r>
              <a:rPr lang="en-US" dirty="0" err="1"/>
              <a:t>dọa</a:t>
            </a:r>
            <a:endParaRPr lang="en-US" sz="2400" dirty="0"/>
          </a:p>
          <a:p>
            <a:pPr lvl="0"/>
            <a:r>
              <a:rPr lang="en-US" dirty="0" err="1"/>
              <a:t>Kiến</a:t>
            </a:r>
            <a:r>
              <a:rPr lang="en-US" dirty="0"/>
              <a:t> </a:t>
            </a:r>
            <a:r>
              <a:rPr lang="en-US" dirty="0" err="1"/>
              <a:t>thức</a:t>
            </a:r>
            <a:r>
              <a:rPr lang="en-US" dirty="0"/>
              <a:t>: </a:t>
            </a:r>
            <a:endParaRPr lang="en-US" sz="2400" dirty="0"/>
          </a:p>
          <a:p>
            <a:pPr lvl="1"/>
            <a:r>
              <a:rPr lang="en-US" dirty="0" err="1"/>
              <a:t>Giao</a:t>
            </a:r>
            <a:r>
              <a:rPr lang="en-US" dirty="0"/>
              <a:t> </a:t>
            </a:r>
            <a:r>
              <a:rPr lang="en-US" dirty="0" err="1"/>
              <a:t>thức</a:t>
            </a:r>
            <a:r>
              <a:rPr lang="en-US" dirty="0"/>
              <a:t> </a:t>
            </a:r>
            <a:r>
              <a:rPr lang="en-US" dirty="0" err="1"/>
              <a:t>mạng</a:t>
            </a:r>
            <a:endParaRPr lang="en-US" sz="2000" dirty="0"/>
          </a:p>
          <a:p>
            <a:pPr lvl="1"/>
            <a:r>
              <a:rPr lang="en-US" dirty="0" err="1"/>
              <a:t>Phân</a:t>
            </a:r>
            <a:r>
              <a:rPr lang="en-US" dirty="0"/>
              <a:t> </a:t>
            </a:r>
            <a:r>
              <a:rPr lang="en-US" dirty="0" err="1"/>
              <a:t>tích</a:t>
            </a:r>
            <a:r>
              <a:rPr lang="en-US" dirty="0"/>
              <a:t> </a:t>
            </a:r>
            <a:r>
              <a:rPr lang="en-US" dirty="0" err="1"/>
              <a:t>gói</a:t>
            </a:r>
            <a:r>
              <a:rPr lang="en-US" dirty="0"/>
              <a:t> tin</a:t>
            </a:r>
            <a:endParaRPr lang="en-US" sz="2000" dirty="0"/>
          </a:p>
          <a:p>
            <a:pPr lvl="1"/>
            <a:r>
              <a:rPr lang="en-US" dirty="0" err="1"/>
              <a:t>Công</a:t>
            </a:r>
            <a:r>
              <a:rPr lang="en-US" dirty="0"/>
              <a:t> </a:t>
            </a:r>
            <a:r>
              <a:rPr lang="en-US" dirty="0" err="1"/>
              <a:t>nghệ</a:t>
            </a:r>
            <a:r>
              <a:rPr lang="en-US" dirty="0"/>
              <a:t> </a:t>
            </a:r>
            <a:r>
              <a:rPr lang="en-US" dirty="0" err="1"/>
              <a:t>mã</a:t>
            </a:r>
            <a:r>
              <a:rPr lang="en-US" dirty="0"/>
              <a:t> </a:t>
            </a:r>
            <a:r>
              <a:rPr lang="en-US" dirty="0" err="1"/>
              <a:t>hóa</a:t>
            </a:r>
            <a:r>
              <a:rPr lang="en-US" dirty="0"/>
              <a:t> </a:t>
            </a:r>
            <a:r>
              <a:rPr lang="en-US" dirty="0" err="1"/>
              <a:t>cũng</a:t>
            </a:r>
            <a:r>
              <a:rPr lang="en-US" dirty="0"/>
              <a:t> </a:t>
            </a:r>
            <a:r>
              <a:rPr lang="en-US" dirty="0" err="1"/>
              <a:t>như</a:t>
            </a:r>
            <a:r>
              <a:rPr lang="en-US" dirty="0"/>
              <a:t> </a:t>
            </a:r>
            <a:r>
              <a:rPr lang="en-US" dirty="0" err="1"/>
              <a:t>khả</a:t>
            </a:r>
            <a:r>
              <a:rPr lang="en-US" dirty="0"/>
              <a:t> </a:t>
            </a:r>
            <a:r>
              <a:rPr lang="en-US" dirty="0" err="1"/>
              <a:t>năng</a:t>
            </a:r>
            <a:r>
              <a:rPr lang="en-US" dirty="0"/>
              <a:t> </a:t>
            </a:r>
            <a:r>
              <a:rPr lang="en-US" dirty="0" err="1"/>
              <a:t>viết</a:t>
            </a:r>
            <a:r>
              <a:rPr lang="en-US" dirty="0"/>
              <a:t> PL/SQL </a:t>
            </a:r>
            <a:r>
              <a:rPr lang="en-US" dirty="0" err="1"/>
              <a:t>hoặc</a:t>
            </a:r>
            <a:r>
              <a:rPr lang="en-US" dirty="0"/>
              <a:t> SQL script. </a:t>
            </a:r>
            <a:endParaRPr lang="en-US" sz="2000" dirty="0"/>
          </a:p>
          <a:p>
            <a:r>
              <a:rPr lang="en-US" dirty="0" err="1"/>
              <a:t>Bảo</a:t>
            </a:r>
            <a:r>
              <a:rPr lang="en-US" dirty="0"/>
              <a:t> </a:t>
            </a:r>
            <a:r>
              <a:rPr lang="en-US" dirty="0" err="1"/>
              <a:t>mật</a:t>
            </a:r>
            <a:r>
              <a:rPr lang="en-US" dirty="0"/>
              <a:t>.</a:t>
            </a:r>
          </a:p>
          <a:p>
            <a:endParaRPr lang="vi-VN" dirty="0"/>
          </a:p>
        </p:txBody>
      </p:sp>
    </p:spTree>
    <p:extLst>
      <p:ext uri="{BB962C8B-B14F-4D97-AF65-F5344CB8AC3E}">
        <p14:creationId xmlns:p14="http://schemas.microsoft.com/office/powerpoint/2010/main" val="1496582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8.3. </a:t>
            </a:r>
            <a:r>
              <a:rPr lang="en-US" b="1" dirty="0" err="1"/>
              <a:t>Chuyên</a:t>
            </a:r>
            <a:r>
              <a:rPr lang="en-US" b="1" dirty="0"/>
              <a:t> </a:t>
            </a:r>
            <a:r>
              <a:rPr lang="en-US" b="1" dirty="0" err="1"/>
              <a:t>gia</a:t>
            </a:r>
            <a:r>
              <a:rPr lang="en-US" b="1" dirty="0"/>
              <a:t> </a:t>
            </a:r>
            <a:r>
              <a:rPr lang="en-US" b="1" dirty="0" err="1"/>
              <a:t>bảo</a:t>
            </a:r>
            <a:r>
              <a:rPr lang="en-US" b="1" dirty="0"/>
              <a:t> </a:t>
            </a:r>
            <a:r>
              <a:rPr lang="en-US" b="1" dirty="0" err="1"/>
              <a:t>mật</a:t>
            </a:r>
            <a:r>
              <a:rPr lang="en-US" b="1" dirty="0"/>
              <a:t> </a:t>
            </a:r>
            <a:r>
              <a:rPr lang="en-US" b="1" dirty="0" err="1"/>
              <a:t>làm</a:t>
            </a:r>
            <a:r>
              <a:rPr lang="en-US" b="1" dirty="0"/>
              <a:t> </a:t>
            </a:r>
            <a:r>
              <a:rPr lang="en-US" b="1" dirty="0" err="1"/>
              <a:t>gì</a:t>
            </a:r>
            <a:r>
              <a:rPr lang="en-US" b="1" dirty="0"/>
              <a:t> </a:t>
            </a:r>
            <a:endParaRPr lang="en-US" dirty="0"/>
          </a:p>
        </p:txBody>
      </p:sp>
      <p:sp>
        <p:nvSpPr>
          <p:cNvPr id="3" name="Content Placeholder 2"/>
          <p:cNvSpPr>
            <a:spLocks noGrp="1"/>
          </p:cNvSpPr>
          <p:nvPr>
            <p:ph idx="1"/>
          </p:nvPr>
        </p:nvSpPr>
        <p:spPr>
          <a:xfrm>
            <a:off x="838200" y="1463040"/>
            <a:ext cx="4326520" cy="4713923"/>
          </a:xfrm>
        </p:spPr>
        <p:txBody>
          <a:bodyPr/>
          <a:lstStyle/>
          <a:p>
            <a:pPr lvl="0" algn="just"/>
            <a:r>
              <a:rPr lang="vi-VN" dirty="0"/>
              <a:t>Công việc chính của một chuyên gia an ninh mạng là thiết kế, vận hành và đảm bảo sự duy trì ổn định cho các hạ tầng, hệ thống mạng, đồng thời có những giải pháp chiến lược nhằm khắc phục các đợt tấn công, các sự cố về an ninh mạng, bảo mật.</a:t>
            </a:r>
            <a:endParaRPr lang="en-US" dirty="0"/>
          </a:p>
        </p:txBody>
      </p:sp>
      <p:pic>
        <p:nvPicPr>
          <p:cNvPr id="6146" name="Picture 2" descr="http://securitybox.vn/wp-content/uploads/2017/03/chuyen-gia-an-ninh-mang-lam-gi-300x21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9258" y="1690688"/>
            <a:ext cx="5780004" cy="4219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896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8.3.4 Chuyên gia bảo mật làm gì (t.t.)</a:t>
            </a:r>
            <a:endParaRPr lang="en-US"/>
          </a:p>
        </p:txBody>
      </p:sp>
      <p:sp>
        <p:nvSpPr>
          <p:cNvPr id="3" name="Content Placeholder 2"/>
          <p:cNvSpPr>
            <a:spLocks noGrp="1"/>
          </p:cNvSpPr>
          <p:nvPr>
            <p:ph idx="1"/>
          </p:nvPr>
        </p:nvSpPr>
        <p:spPr>
          <a:xfrm>
            <a:off x="838200" y="1197033"/>
            <a:ext cx="4326520" cy="4979930"/>
          </a:xfrm>
        </p:spPr>
        <p:txBody>
          <a:bodyPr/>
          <a:lstStyle/>
          <a:p>
            <a:pPr lvl="0" algn="just"/>
            <a:r>
              <a:rPr lang="vi-VN" dirty="0"/>
              <a:t>Ngoài ra, còn một số công việc khác như thiết kế mô hình mạng, data, phân tích lỗ hổng…nhằm đảm bảo sao cho việc an toàn và bảo mật được diễn ra tốt nhất, tránh những trường hợp xâm nhập, hackers tấn công.</a:t>
            </a:r>
            <a:endParaRPr lang="en-US" dirty="0"/>
          </a:p>
        </p:txBody>
      </p:sp>
      <p:pic>
        <p:nvPicPr>
          <p:cNvPr id="10242" name="Picture 2" descr="http://securitybox.vn/wp-content/uploads/2017/03/chuyen-gia-an-ninh-mang-lam-gi-1-300x18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5511" y="1346662"/>
            <a:ext cx="6004593" cy="4279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831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8.4.2 </a:t>
            </a:r>
            <a:r>
              <a:rPr lang="en-US" dirty="0" err="1"/>
              <a:t>Lập</a:t>
            </a:r>
            <a:r>
              <a:rPr lang="en-US" dirty="0"/>
              <a:t> </a:t>
            </a:r>
            <a:r>
              <a:rPr lang="en-US" dirty="0" err="1"/>
              <a:t>trình</a:t>
            </a:r>
            <a:r>
              <a:rPr lang="en-US" dirty="0"/>
              <a:t> GPU</a:t>
            </a:r>
            <a:endParaRPr lang="vi-VN" dirty="0"/>
          </a:p>
        </p:txBody>
      </p:sp>
      <p:sp>
        <p:nvSpPr>
          <p:cNvPr id="3" name="Content Placeholder 2"/>
          <p:cNvSpPr>
            <a:spLocks noGrp="1"/>
          </p:cNvSpPr>
          <p:nvPr>
            <p:ph idx="1"/>
          </p:nvPr>
        </p:nvSpPr>
        <p:spPr/>
        <p:txBody>
          <a:bodyPr/>
          <a:lstStyle/>
          <a:p>
            <a:pPr lvl="0"/>
            <a:r>
              <a:rPr lang="en-US" dirty="0" err="1"/>
              <a:t>Ứng</a:t>
            </a:r>
            <a:r>
              <a:rPr lang="en-US" dirty="0"/>
              <a:t> </a:t>
            </a:r>
            <a:r>
              <a:rPr lang="en-US" dirty="0" err="1"/>
              <a:t>dụng</a:t>
            </a:r>
            <a:r>
              <a:rPr lang="en-US" dirty="0"/>
              <a:t>: </a:t>
            </a:r>
            <a:endParaRPr lang="en-US" sz="2400" dirty="0"/>
          </a:p>
          <a:p>
            <a:pPr lvl="1"/>
            <a:r>
              <a:rPr lang="en-US" dirty="0" err="1"/>
              <a:t>Cải</a:t>
            </a:r>
            <a:r>
              <a:rPr lang="en-US" dirty="0"/>
              <a:t> </a:t>
            </a:r>
            <a:r>
              <a:rPr lang="en-US" dirty="0" err="1"/>
              <a:t>thiện</a:t>
            </a:r>
            <a:r>
              <a:rPr lang="en-US" dirty="0"/>
              <a:t> </a:t>
            </a:r>
            <a:r>
              <a:rPr lang="en-US" dirty="0" err="1"/>
              <a:t>hiệu</a:t>
            </a:r>
            <a:r>
              <a:rPr lang="en-US" dirty="0"/>
              <a:t> </a:t>
            </a:r>
            <a:r>
              <a:rPr lang="en-US" dirty="0" err="1"/>
              <a:t>suất</a:t>
            </a:r>
            <a:r>
              <a:rPr lang="en-US" dirty="0"/>
              <a:t> </a:t>
            </a:r>
            <a:r>
              <a:rPr lang="en-US" dirty="0" err="1"/>
              <a:t>ứng</a:t>
            </a:r>
            <a:r>
              <a:rPr lang="en-US" dirty="0"/>
              <a:t> </a:t>
            </a:r>
            <a:r>
              <a:rPr lang="en-US" dirty="0" err="1"/>
              <a:t>dụng</a:t>
            </a:r>
            <a:r>
              <a:rPr lang="en-US" dirty="0"/>
              <a:t> </a:t>
            </a:r>
            <a:r>
              <a:rPr lang="en-US" dirty="0" err="1"/>
              <a:t>bằng</a:t>
            </a:r>
            <a:r>
              <a:rPr lang="en-US" dirty="0"/>
              <a:t> </a:t>
            </a:r>
            <a:r>
              <a:rPr lang="en-US" dirty="0" err="1"/>
              <a:t>cách</a:t>
            </a:r>
            <a:r>
              <a:rPr lang="en-US" dirty="0"/>
              <a:t> </a:t>
            </a:r>
            <a:r>
              <a:rPr lang="en-US" dirty="0" err="1"/>
              <a:t>giảm</a:t>
            </a:r>
            <a:r>
              <a:rPr lang="en-US" dirty="0"/>
              <a:t> </a:t>
            </a:r>
            <a:r>
              <a:rPr lang="en-US" dirty="0" err="1"/>
              <a:t>tải</a:t>
            </a:r>
            <a:r>
              <a:rPr lang="en-US" dirty="0"/>
              <a:t> </a:t>
            </a:r>
            <a:r>
              <a:rPr lang="en-US" dirty="0" err="1"/>
              <a:t>phần</a:t>
            </a:r>
            <a:r>
              <a:rPr lang="en-US" dirty="0"/>
              <a:t> </a:t>
            </a:r>
            <a:r>
              <a:rPr lang="en-US" dirty="0" err="1"/>
              <a:t>tính</a:t>
            </a:r>
            <a:r>
              <a:rPr lang="en-US" dirty="0"/>
              <a:t> </a:t>
            </a:r>
            <a:r>
              <a:rPr lang="en-US" dirty="0" err="1"/>
              <a:t>toán</a:t>
            </a:r>
            <a:r>
              <a:rPr lang="en-US" dirty="0"/>
              <a:t> </a:t>
            </a:r>
            <a:r>
              <a:rPr lang="en-US" dirty="0" err="1"/>
              <a:t>chuyên</a:t>
            </a:r>
            <a:r>
              <a:rPr lang="en-US" dirty="0"/>
              <a:t> </a:t>
            </a:r>
            <a:r>
              <a:rPr lang="en-US" dirty="0" err="1"/>
              <a:t>sâu</a:t>
            </a:r>
            <a:r>
              <a:rPr lang="en-US" dirty="0"/>
              <a:t> </a:t>
            </a:r>
            <a:r>
              <a:rPr lang="en-US" dirty="0" err="1"/>
              <a:t>của</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cho</a:t>
            </a:r>
            <a:r>
              <a:rPr lang="en-US" dirty="0"/>
              <a:t> </a:t>
            </a:r>
            <a:r>
              <a:rPr lang="en-US" dirty="0" err="1"/>
              <a:t>các</a:t>
            </a:r>
            <a:r>
              <a:rPr lang="en-US" dirty="0"/>
              <a:t> </a:t>
            </a:r>
            <a:r>
              <a:rPr lang="en-US" dirty="0" err="1"/>
              <a:t>đơn</a:t>
            </a:r>
            <a:r>
              <a:rPr lang="en-US" dirty="0"/>
              <a:t> </a:t>
            </a:r>
            <a:r>
              <a:rPr lang="en-US" dirty="0" err="1"/>
              <a:t>vị</a:t>
            </a:r>
            <a:r>
              <a:rPr lang="en-US" dirty="0"/>
              <a:t> </a:t>
            </a:r>
            <a:r>
              <a:rPr lang="en-US" dirty="0" err="1"/>
              <a:t>xử</a:t>
            </a:r>
            <a:r>
              <a:rPr lang="en-US" dirty="0"/>
              <a:t> </a:t>
            </a:r>
            <a:r>
              <a:rPr lang="en-US" dirty="0" err="1"/>
              <a:t>lý</a:t>
            </a:r>
            <a:r>
              <a:rPr lang="en-US" dirty="0"/>
              <a:t> </a:t>
            </a:r>
            <a:r>
              <a:rPr lang="en-US" dirty="0" err="1"/>
              <a:t>hình</a:t>
            </a:r>
            <a:r>
              <a:rPr lang="en-US" dirty="0"/>
              <a:t> </a:t>
            </a:r>
            <a:r>
              <a:rPr lang="en-US" dirty="0" err="1"/>
              <a:t>ảnh</a:t>
            </a:r>
            <a:r>
              <a:rPr lang="en-US" dirty="0"/>
              <a:t> (GPU).</a:t>
            </a:r>
            <a:endParaRPr lang="en-US" sz="2000" dirty="0"/>
          </a:p>
          <a:p>
            <a:pPr lvl="1"/>
            <a:r>
              <a:rPr lang="en-US" dirty="0" err="1"/>
              <a:t>Khả</a:t>
            </a:r>
            <a:r>
              <a:rPr lang="en-US" dirty="0"/>
              <a:t> </a:t>
            </a:r>
            <a:r>
              <a:rPr lang="en-US" dirty="0" err="1"/>
              <a:t>năng</a:t>
            </a:r>
            <a:r>
              <a:rPr lang="en-US" dirty="0"/>
              <a:t> </a:t>
            </a:r>
            <a:r>
              <a:rPr lang="en-US" dirty="0" err="1"/>
              <a:t>tính</a:t>
            </a:r>
            <a:r>
              <a:rPr lang="en-US" dirty="0"/>
              <a:t> </a:t>
            </a:r>
            <a:r>
              <a:rPr lang="en-US" dirty="0" err="1"/>
              <a:t>toán</a:t>
            </a:r>
            <a:r>
              <a:rPr lang="en-US" dirty="0"/>
              <a:t> </a:t>
            </a:r>
            <a:r>
              <a:rPr lang="en-US" dirty="0" err="1"/>
              <a:t>và</a:t>
            </a:r>
            <a:r>
              <a:rPr lang="en-US" dirty="0"/>
              <a:t> </a:t>
            </a:r>
            <a:r>
              <a:rPr lang="en-US" dirty="0" err="1"/>
              <a:t>băng</a:t>
            </a:r>
            <a:r>
              <a:rPr lang="en-US" dirty="0"/>
              <a:t> </a:t>
            </a:r>
            <a:r>
              <a:rPr lang="en-US" dirty="0" err="1"/>
              <a:t>thông</a:t>
            </a:r>
            <a:r>
              <a:rPr lang="en-US" dirty="0"/>
              <a:t> </a:t>
            </a:r>
            <a:r>
              <a:rPr lang="en-US" dirty="0" err="1"/>
              <a:t>bộ</a:t>
            </a:r>
            <a:r>
              <a:rPr lang="en-US" dirty="0"/>
              <a:t> </a:t>
            </a:r>
            <a:r>
              <a:rPr lang="en-US" dirty="0" err="1"/>
              <a:t>nhớ</a:t>
            </a:r>
            <a:r>
              <a:rPr lang="en-US" dirty="0"/>
              <a:t>, </a:t>
            </a:r>
            <a:r>
              <a:rPr lang="en-US" dirty="0" err="1"/>
              <a:t>tăng</a:t>
            </a:r>
            <a:r>
              <a:rPr lang="en-US" dirty="0"/>
              <a:t> </a:t>
            </a:r>
            <a:r>
              <a:rPr lang="en-US" dirty="0" err="1"/>
              <a:t>tốc</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xử</a:t>
            </a:r>
            <a:r>
              <a:rPr lang="en-US" dirty="0"/>
              <a:t> </a:t>
            </a:r>
            <a:r>
              <a:rPr lang="en-US" dirty="0" err="1"/>
              <a:t>lý</a:t>
            </a:r>
            <a:r>
              <a:rPr lang="en-US" dirty="0"/>
              <a:t> </a:t>
            </a:r>
            <a:r>
              <a:rPr lang="en-US" dirty="0" err="1"/>
              <a:t>dữ</a:t>
            </a:r>
            <a:r>
              <a:rPr lang="en-US" dirty="0"/>
              <a:t> </a:t>
            </a:r>
            <a:r>
              <a:rPr lang="en-US" dirty="0" err="1"/>
              <a:t>liệu</a:t>
            </a:r>
            <a:r>
              <a:rPr lang="en-US" dirty="0"/>
              <a:t> song </a:t>
            </a:r>
            <a:r>
              <a:rPr lang="en-US" dirty="0" err="1"/>
              <a:t>song</a:t>
            </a:r>
            <a:r>
              <a:rPr lang="en-US" dirty="0"/>
              <a:t> </a:t>
            </a:r>
            <a:r>
              <a:rPr lang="en-US" dirty="0" err="1"/>
              <a:t>khác</a:t>
            </a:r>
            <a:r>
              <a:rPr lang="en-US" dirty="0"/>
              <a:t> </a:t>
            </a:r>
            <a:r>
              <a:rPr lang="en-US" dirty="0" err="1"/>
              <a:t>nhau</a:t>
            </a:r>
            <a:r>
              <a:rPr lang="en-US" dirty="0"/>
              <a:t>. </a:t>
            </a:r>
            <a:endParaRPr lang="en-US" sz="2000" dirty="0"/>
          </a:p>
          <a:p>
            <a:pPr lvl="1"/>
            <a:r>
              <a:rPr lang="en-US" dirty="0" err="1"/>
              <a:t>Xử</a:t>
            </a:r>
            <a:r>
              <a:rPr lang="en-US" dirty="0"/>
              <a:t> </a:t>
            </a:r>
            <a:r>
              <a:rPr lang="en-US" dirty="0" err="1"/>
              <a:t>lý</a:t>
            </a:r>
            <a:r>
              <a:rPr lang="en-US" dirty="0"/>
              <a:t> </a:t>
            </a:r>
            <a:r>
              <a:rPr lang="en-US" dirty="0" err="1"/>
              <a:t>các</a:t>
            </a:r>
            <a:r>
              <a:rPr lang="en-US" dirty="0"/>
              <a:t> </a:t>
            </a:r>
            <a:r>
              <a:rPr lang="en-US" dirty="0" err="1"/>
              <a:t>tập</a:t>
            </a:r>
            <a:r>
              <a:rPr lang="en-US" dirty="0"/>
              <a:t> tin </a:t>
            </a:r>
            <a:r>
              <a:rPr lang="en-US" dirty="0" err="1"/>
              <a:t>dữ</a:t>
            </a:r>
            <a:r>
              <a:rPr lang="en-US" dirty="0"/>
              <a:t> </a:t>
            </a:r>
            <a:r>
              <a:rPr lang="en-US" dirty="0" err="1"/>
              <a:t>liệu</a:t>
            </a:r>
            <a:r>
              <a:rPr lang="en-US" dirty="0"/>
              <a:t> </a:t>
            </a:r>
            <a:r>
              <a:rPr lang="en-US" dirty="0" err="1"/>
              <a:t>lớn</a:t>
            </a:r>
            <a:r>
              <a:rPr lang="en-US" dirty="0"/>
              <a:t>.</a:t>
            </a:r>
            <a:endParaRPr lang="en-US" sz="2000" dirty="0"/>
          </a:p>
          <a:p>
            <a:pPr lvl="0"/>
            <a:r>
              <a:rPr lang="en-US" dirty="0" err="1"/>
              <a:t>Kiến</a:t>
            </a:r>
            <a:r>
              <a:rPr lang="en-US" dirty="0"/>
              <a:t> </a:t>
            </a:r>
            <a:r>
              <a:rPr lang="en-US" dirty="0" err="1"/>
              <a:t>thức</a:t>
            </a:r>
            <a:r>
              <a:rPr lang="en-US" dirty="0"/>
              <a:t> </a:t>
            </a:r>
            <a:r>
              <a:rPr lang="en-US" dirty="0" err="1"/>
              <a:t>và</a:t>
            </a:r>
            <a:r>
              <a:rPr lang="en-US" dirty="0"/>
              <a:t> </a:t>
            </a:r>
            <a:r>
              <a:rPr lang="en-US" dirty="0" err="1"/>
              <a:t>ngôn</a:t>
            </a:r>
            <a:r>
              <a:rPr lang="en-US" dirty="0"/>
              <a:t> </a:t>
            </a:r>
            <a:r>
              <a:rPr lang="en-US" dirty="0" err="1"/>
              <a:t>ngữ</a:t>
            </a:r>
            <a:r>
              <a:rPr lang="en-US" dirty="0"/>
              <a:t>: </a:t>
            </a:r>
            <a:endParaRPr lang="en-US" sz="2400" dirty="0"/>
          </a:p>
          <a:p>
            <a:pPr lvl="1"/>
            <a:r>
              <a:rPr lang="en-US" dirty="0" err="1"/>
              <a:t>Lập</a:t>
            </a:r>
            <a:r>
              <a:rPr lang="en-US" dirty="0"/>
              <a:t> </a:t>
            </a:r>
            <a:r>
              <a:rPr lang="en-US" dirty="0" err="1"/>
              <a:t>trình</a:t>
            </a:r>
            <a:r>
              <a:rPr lang="en-US" dirty="0"/>
              <a:t> song </a:t>
            </a:r>
            <a:r>
              <a:rPr lang="en-US" dirty="0" err="1"/>
              <a:t>song</a:t>
            </a:r>
            <a:endParaRPr lang="en-US" sz="2000" dirty="0"/>
          </a:p>
          <a:p>
            <a:r>
              <a:rPr lang="en-US" dirty="0"/>
              <a:t>C ++, Perl, Python, Java, OpenGL, </a:t>
            </a:r>
            <a:r>
              <a:rPr lang="en-US" dirty="0" err="1"/>
              <a:t>OpenCV</a:t>
            </a:r>
            <a:r>
              <a:rPr lang="en-US" dirty="0"/>
              <a:t>, CUDA, MATLAB…</a:t>
            </a:r>
          </a:p>
          <a:p>
            <a:endParaRPr lang="vi-VN" dirty="0"/>
          </a:p>
        </p:txBody>
      </p:sp>
    </p:spTree>
    <p:extLst>
      <p:ext uri="{BB962C8B-B14F-4D97-AF65-F5344CB8AC3E}">
        <p14:creationId xmlns:p14="http://schemas.microsoft.com/office/powerpoint/2010/main" val="296153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8.4.1 Giới thiệu GPU </a:t>
            </a:r>
            <a:endParaRPr lang="en-US"/>
          </a:p>
        </p:txBody>
      </p:sp>
      <p:sp>
        <p:nvSpPr>
          <p:cNvPr id="3" name="Content Placeholder 2"/>
          <p:cNvSpPr>
            <a:spLocks noGrp="1"/>
          </p:cNvSpPr>
          <p:nvPr>
            <p:ph idx="1"/>
          </p:nvPr>
        </p:nvSpPr>
        <p:spPr>
          <a:xfrm>
            <a:off x="838200" y="1520825"/>
            <a:ext cx="5803232" cy="4351338"/>
          </a:xfrm>
        </p:spPr>
        <p:txBody>
          <a:bodyPr>
            <a:normAutofit fontScale="92500" lnSpcReduction="20000"/>
          </a:bodyPr>
          <a:lstStyle/>
          <a:p>
            <a:pPr lvl="0" algn="just"/>
            <a:r>
              <a:rPr lang="vi-VN" b="1" dirty="0"/>
              <a:t>Bo mạch đồ họa</a:t>
            </a:r>
            <a:r>
              <a:rPr lang="vi-VN" dirty="0"/>
              <a:t>(</a:t>
            </a:r>
            <a:r>
              <a:rPr lang="vi-VN" i="1" dirty="0"/>
              <a:t>graphics adapter</a:t>
            </a:r>
            <a:r>
              <a:rPr lang="vi-VN" dirty="0"/>
              <a:t>), </a:t>
            </a:r>
            <a:r>
              <a:rPr lang="vi-VN" b="1" dirty="0"/>
              <a:t>card màn hình (graphics card)</a:t>
            </a:r>
            <a:r>
              <a:rPr lang="vi-VN" dirty="0"/>
              <a:t>, </a:t>
            </a:r>
            <a:r>
              <a:rPr lang="vi-VN" b="1" dirty="0"/>
              <a:t>card đồ họa</a:t>
            </a:r>
            <a:r>
              <a:rPr lang="vi-VN" dirty="0"/>
              <a:t> hay </a:t>
            </a:r>
            <a:r>
              <a:rPr lang="vi-VN" b="1" dirty="0"/>
              <a:t>thiết bị đồ họa</a:t>
            </a:r>
            <a:r>
              <a:rPr lang="vi-VN" dirty="0"/>
              <a:t>đều là tên gọi chung của thiết bị chịu trách nhiệm xử lý các thông tin về hình ảnh trong máy tính. Bo mạch đồ họa thường được kết nối với màn hình máy tínhgiúp người sử dụng máy tính có thể giao tiếp với máy tính.</a:t>
            </a:r>
            <a:endParaRPr lang="en-US" dirty="0"/>
          </a:p>
          <a:p>
            <a:pPr lvl="0" algn="just"/>
            <a:r>
              <a:rPr lang="vi-VN" dirty="0"/>
              <a:t>Mọi máy tính cá nhân, máy tính xách tay đều phải có bo mạch đồ họa.</a:t>
            </a:r>
            <a:endParaRPr lang="en-US" dirty="0"/>
          </a:p>
        </p:txBody>
      </p:sp>
      <p:pic>
        <p:nvPicPr>
          <p:cNvPr id="11266" name="Picture 2" descr="GPU with HDM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3680" y="1690688"/>
            <a:ext cx="4686971" cy="356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126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effectLst/>
              </a:rPr>
              <a:t>GPU là gì?</a:t>
            </a:r>
            <a:br>
              <a:rPr lang="vi-VN" dirty="0">
                <a:effectLst/>
              </a:rPr>
            </a:br>
            <a:endParaRPr lang="vi-VN" dirty="0"/>
          </a:p>
        </p:txBody>
      </p:sp>
      <p:sp>
        <p:nvSpPr>
          <p:cNvPr id="3" name="Content Placeholder 2"/>
          <p:cNvSpPr>
            <a:spLocks noGrp="1"/>
          </p:cNvSpPr>
          <p:nvPr>
            <p:ph idx="1"/>
          </p:nvPr>
        </p:nvSpPr>
        <p:spPr/>
        <p:txBody>
          <a:bodyPr/>
          <a:lstStyle/>
          <a:p>
            <a:r>
              <a:rPr lang="vi-VN" dirty="0"/>
              <a:t>Graphics Processing Unit (GPU) là một bộ vi xử lý chuyên dụng nhận nhiệm vụ tăng tốc, xử lý đồ họa cho bộ vi xử lý trung tâm CPU. </a:t>
            </a:r>
          </a:p>
          <a:p>
            <a:r>
              <a:rPr lang="vi-VN" dirty="0"/>
              <a:t>GPU có các tính năng vượt xa so với các trình điều khiển đồ họa cơ bản (như GPU của Intel).</a:t>
            </a:r>
          </a:p>
          <a:p>
            <a:r>
              <a:rPr lang="vi-VN" dirty="0"/>
              <a:t>Về tốc độ xử lý dữ liệu thì GPU có thể tiếp nhận hàng ngàn luồng dữ liệu cùng một lúc vì thế có thể tăng tốc một số phần mềm tới hơn 100 lần so với một CPU.</a:t>
            </a:r>
          </a:p>
          <a:p>
            <a:r>
              <a:rPr lang="vi-VN" dirty="0"/>
              <a:t>GPU được sử dụng trong các hệ thống nhúng, điện thoại di động, máy tính cá nhân, máy trạm, máy chơi game... Trong máy tính cá nhân, một GPU có thể xuất hiện ở card đồ họa hoặc nó cũng có thể được gắn trên mainboard.</a:t>
            </a:r>
          </a:p>
        </p:txBody>
      </p:sp>
    </p:spTree>
    <p:extLst>
      <p:ext uri="{BB962C8B-B14F-4D97-AF65-F5344CB8AC3E}">
        <p14:creationId xmlns:p14="http://schemas.microsoft.com/office/powerpoint/2010/main" val="845863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8.4.2 </a:t>
            </a:r>
            <a:r>
              <a:rPr lang="en-US" dirty="0" err="1"/>
              <a:t>Lập</a:t>
            </a:r>
            <a:r>
              <a:rPr lang="en-US" dirty="0"/>
              <a:t> </a:t>
            </a:r>
            <a:r>
              <a:rPr lang="en-US" dirty="0" err="1"/>
              <a:t>trình</a:t>
            </a:r>
            <a:r>
              <a:rPr lang="en-US" dirty="0"/>
              <a:t> GPU</a:t>
            </a:r>
            <a:endParaRPr lang="vi-VN" dirty="0"/>
          </a:p>
        </p:txBody>
      </p:sp>
      <p:sp>
        <p:nvSpPr>
          <p:cNvPr id="3" name="Content Placeholder 2"/>
          <p:cNvSpPr>
            <a:spLocks noGrp="1"/>
          </p:cNvSpPr>
          <p:nvPr>
            <p:ph idx="1"/>
          </p:nvPr>
        </p:nvSpPr>
        <p:spPr/>
        <p:txBody>
          <a:bodyPr/>
          <a:lstStyle/>
          <a:p>
            <a:pPr lvl="0" algn="just"/>
            <a:r>
              <a:rPr lang="vi-VN" dirty="0"/>
              <a:t>Điện toán GPU cải thiện hiệu suất ứng dụng bằng cách giảm tải phần tính toán chuyên sâu của các ứng dụng cho các đơn vị xử lý hình ảnh (GPU). </a:t>
            </a:r>
            <a:endParaRPr lang="en-US" dirty="0"/>
          </a:p>
          <a:p>
            <a:pPr lvl="0" algn="just"/>
            <a:r>
              <a:rPr lang="vi-VN" dirty="0"/>
              <a:t>Những GPU hiện đại có khả năng vượt qua các CPU trong việc tính toán và băng thông bộ nhớ, khiến chúng trở thành bộ xử lý lý tưởng nhằm tăng tốc các ứng dụng xử lý dữ liệu song song khác nhau. </a:t>
            </a:r>
            <a:endParaRPr lang="en-US" dirty="0"/>
          </a:p>
          <a:p>
            <a:pPr lvl="0" algn="just"/>
            <a:r>
              <a:rPr lang="vi-VN" dirty="0"/>
              <a:t>Lợi thế đó là chìa khóa để các công ty như Facebook, Baidu của Trung Quốc trong việc xử lý các tập tin dữ liệu lớn.</a:t>
            </a:r>
          </a:p>
        </p:txBody>
      </p:sp>
    </p:spTree>
    <p:extLst>
      <p:ext uri="{BB962C8B-B14F-4D97-AF65-F5344CB8AC3E}">
        <p14:creationId xmlns:p14="http://schemas.microsoft.com/office/powerpoint/2010/main" val="2683085834"/>
      </p:ext>
    </p:extLst>
  </p:cSld>
  <p:clrMapOvr>
    <a:masterClrMapping/>
  </p:clrMapOvr>
</p:sld>
</file>

<file path=ppt/theme/theme1.xml><?xml version="1.0" encoding="utf-8"?>
<a:theme xmlns:a="http://schemas.openxmlformats.org/drawingml/2006/main" name="Kendall Master 2007">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Kendall Master 2007">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Kendall Master 2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Kendall Master 20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Kendall Master 20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Kendall Master 20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Kendall Master 20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Kendall Master 20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Kendall Master 200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Kendall Master 20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Kendall Master 20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Kendall Master 20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Kendall Master 20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Kendall Master 20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Kendall Master 2007">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2_Kendall Master 2007">
      <a:majorFont>
        <a:latin typeface="Tahoma"/>
        <a:ea typeface="MS PGothic"/>
        <a:cs typeface=""/>
      </a:majorFont>
      <a:minorFont>
        <a:latin typeface="Tahoma"/>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2_Kendall Master 2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Kendall Master 20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Kendall Master 20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Kendall Master 20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Kendall Master 20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Kendall Master 20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Kendall Master 200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Kendall Master 20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Kendall Master 20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Kendall Master 20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Kendall Master 20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Kendall Master 20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784</TotalTime>
  <Words>652</Words>
  <Application>Microsoft Office PowerPoint</Application>
  <PresentationFormat>Widescreen</PresentationFormat>
  <Paragraphs>42</Paragraphs>
  <Slides>10</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MS PGothic</vt:lpstr>
      <vt:lpstr>MS PGothic</vt:lpstr>
      <vt:lpstr>Arial</vt:lpstr>
      <vt:lpstr>Calibri</vt:lpstr>
      <vt:lpstr>Tahoma</vt:lpstr>
      <vt:lpstr>Wingdings</vt:lpstr>
      <vt:lpstr>Kendall Master 2007</vt:lpstr>
      <vt:lpstr>2_Kendall Master 2007</vt:lpstr>
      <vt:lpstr>Chương 8: XU HƯỚNG NGHỀ NGHIỆP</vt:lpstr>
      <vt:lpstr>8.2.5 Kỹ sư thực tế ảo cần gì</vt:lpstr>
      <vt:lpstr>8.3 Chuyên gia bảo mật máy tính</vt:lpstr>
      <vt:lpstr>8.3. Chuyên gia bảo mật làm gì </vt:lpstr>
      <vt:lpstr>8.3.4 Chuyên gia bảo mật làm gì (t.t.)</vt:lpstr>
      <vt:lpstr>8.4.2 Lập trình GPU</vt:lpstr>
      <vt:lpstr>8.4.1 Giới thiệu GPU </vt:lpstr>
      <vt:lpstr>GPU là gì? </vt:lpstr>
      <vt:lpstr>8.4.2 Lập trình GPU</vt:lpstr>
      <vt:lpstr>8.4.2 Lập trình GPU (t.t.)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8: XU HƯỚNG NGHỀ NGHIỆP</dc:title>
  <dc:creator>Nguyen Thi Hanh</dc:creator>
  <cp:lastModifiedBy>Giang Thanh Tron</cp:lastModifiedBy>
  <cp:revision>32</cp:revision>
  <cp:lastPrinted>2017-11-07T05:08:06Z</cp:lastPrinted>
  <dcterms:created xsi:type="dcterms:W3CDTF">2017-10-31T00:10:47Z</dcterms:created>
  <dcterms:modified xsi:type="dcterms:W3CDTF">2023-04-25T03:34:35Z</dcterms:modified>
</cp:coreProperties>
</file>